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37"/>
  </p:normalViewPr>
  <p:slideViewPr>
    <p:cSldViewPr snapToGrid="0" snapToObjects="1">
      <p:cViewPr varScale="1">
        <p:scale>
          <a:sx n="65" d="100"/>
          <a:sy n="65" d="100"/>
        </p:scale>
        <p:origin x="-1152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7/2/17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7/2/17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7/2/17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7/2/17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7/2/17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and </a:t>
            </a:r>
            <a:r>
              <a:rPr lang="en-US" dirty="0" err="1" smtClean="0"/>
              <a:t>Heily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9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they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small amount needed</a:t>
            </a:r>
          </a:p>
          <a:p>
            <a:r>
              <a:rPr lang="en-US" dirty="0" smtClean="0"/>
              <a:t>Co-factors for enzymes (presence is needed for enzyme activity)</a:t>
            </a:r>
          </a:p>
          <a:p>
            <a:r>
              <a:rPr lang="en-US" dirty="0" smtClean="0"/>
              <a:t>Anti-oxidants</a:t>
            </a:r>
          </a:p>
          <a:p>
            <a:r>
              <a:rPr lang="en-US" dirty="0" smtClean="0"/>
              <a:t>Hormones</a:t>
            </a:r>
          </a:p>
          <a:p>
            <a:endParaRPr lang="en-US" dirty="0"/>
          </a:p>
          <a:p>
            <a:r>
              <a:rPr lang="en-US" dirty="0" smtClean="0"/>
              <a:t>Vitamin C: Forms </a:t>
            </a:r>
            <a:r>
              <a:rPr lang="en-US" dirty="0"/>
              <a:t>c</a:t>
            </a:r>
            <a:r>
              <a:rPr lang="en-US" dirty="0" smtClean="0"/>
              <a:t>onnective tissues</a:t>
            </a:r>
          </a:p>
          <a:p>
            <a:r>
              <a:rPr lang="en-US" dirty="0" smtClean="0"/>
              <a:t>Vitamin D: Made by the skin under UV light, promotes calcium absorption in the guts</a:t>
            </a:r>
          </a:p>
          <a:p>
            <a:r>
              <a:rPr lang="en-US" dirty="0" smtClean="0"/>
              <a:t>Vitamin B12: Make blood cells and DNA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7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Vitamin C: Scurvy</a:t>
            </a:r>
          </a:p>
          <a:p>
            <a:pPr lvl="1"/>
            <a:r>
              <a:rPr lang="en-US" dirty="0"/>
              <a:t>Decreased ability against infections</a:t>
            </a:r>
          </a:p>
          <a:p>
            <a:pPr lvl="1"/>
            <a:r>
              <a:rPr lang="en-US" dirty="0"/>
              <a:t>Decreased red blood cell</a:t>
            </a:r>
          </a:p>
          <a:p>
            <a:pPr lvl="1"/>
            <a:r>
              <a:rPr lang="en-US" dirty="0"/>
              <a:t>Gum Disease</a:t>
            </a:r>
          </a:p>
          <a:p>
            <a:pPr lvl="1"/>
            <a:r>
              <a:rPr lang="en-US" dirty="0"/>
              <a:t>Bleeding from </a:t>
            </a:r>
            <a:r>
              <a:rPr lang="en-US" dirty="0" smtClean="0"/>
              <a:t>Skin</a:t>
            </a:r>
          </a:p>
          <a:p>
            <a:r>
              <a:rPr lang="en-US" dirty="0" smtClean="0"/>
              <a:t>Vitamin D: Rickets</a:t>
            </a:r>
          </a:p>
          <a:p>
            <a:pPr lvl="1"/>
            <a:r>
              <a:rPr lang="en-US" dirty="0" smtClean="0"/>
              <a:t>Lack of Calcium Intake</a:t>
            </a:r>
          </a:p>
          <a:p>
            <a:pPr lvl="1"/>
            <a:r>
              <a:rPr lang="en-US" dirty="0" smtClean="0"/>
              <a:t>Skeletal Deformities</a:t>
            </a:r>
          </a:p>
          <a:p>
            <a:r>
              <a:rPr lang="en-US" dirty="0" smtClean="0"/>
              <a:t>B12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Vision Loss</a:t>
            </a:r>
          </a:p>
          <a:p>
            <a:pPr lvl="1"/>
            <a:r>
              <a:rPr lang="en-US" dirty="0" smtClean="0"/>
              <a:t>Nerve Problems, Muscle Weakness</a:t>
            </a:r>
          </a:p>
        </p:txBody>
      </p:sp>
    </p:spTree>
    <p:extLst>
      <p:ext uri="{BB962C8B-B14F-4D97-AF65-F5344CB8AC3E}">
        <p14:creationId xmlns:p14="http://schemas.microsoft.com/office/powerpoint/2010/main" val="275864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27</TotalTime>
  <Words>97</Words>
  <Application>Microsoft Macintosh PowerPoint</Application>
  <PresentationFormat>Custom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Wood Type</vt:lpstr>
      <vt:lpstr>VITAMINS</vt:lpstr>
      <vt:lpstr>Why are they needed</vt:lpstr>
      <vt:lpstr>Deficiencies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VITAMINS</dc:title>
  <dc:creator>alexhang212@gmail.com</dc:creator>
  <cp:lastModifiedBy>Thomas Kitwood</cp:lastModifiedBy>
  <cp:revision>4</cp:revision>
  <dcterms:created xsi:type="dcterms:W3CDTF">2017-02-07T06:57:52Z</dcterms:created>
  <dcterms:modified xsi:type="dcterms:W3CDTF">2017-02-07T07:27:06Z</dcterms:modified>
</cp:coreProperties>
</file>