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210-FE67-BA47-84EE-891D97EA5D82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59D7-37AE-A14A-85D9-C62AC5546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210-FE67-BA47-84EE-891D97EA5D82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59D7-37AE-A14A-85D9-C62AC5546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210-FE67-BA47-84EE-891D97EA5D82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59D7-37AE-A14A-85D9-C62AC5546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8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210-FE67-BA47-84EE-891D97EA5D82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59D7-37AE-A14A-85D9-C62AC5546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210-FE67-BA47-84EE-891D97EA5D82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59D7-37AE-A14A-85D9-C62AC5546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1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210-FE67-BA47-84EE-891D97EA5D82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59D7-37AE-A14A-85D9-C62AC5546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210-FE67-BA47-84EE-891D97EA5D82}" type="datetimeFigureOut">
              <a:rPr lang="en-US" smtClean="0"/>
              <a:t>3/3/17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59D7-37AE-A14A-85D9-C62AC5546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7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210-FE67-BA47-84EE-891D97EA5D82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59D7-37AE-A14A-85D9-C62AC5546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210-FE67-BA47-84EE-891D97EA5D82}" type="datetimeFigureOut">
              <a:rPr lang="en-US" smtClean="0"/>
              <a:t>3/3/17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59D7-37AE-A14A-85D9-C62AC5546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210-FE67-BA47-84EE-891D97EA5D82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59D7-37AE-A14A-85D9-C62AC5546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3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210-FE67-BA47-84EE-891D97EA5D82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59D7-37AE-A14A-85D9-C62AC5546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2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C210-FE67-BA47-84EE-891D97EA5D82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59D7-37AE-A14A-85D9-C62AC5546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5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Travelling Sounds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8.0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471"/>
            <a:ext cx="9144000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4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8.06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5" y="673100"/>
            <a:ext cx="6096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0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8.07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2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8.07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806450"/>
            <a:ext cx="7112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9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8.09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11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9728" y="1584125"/>
            <a:ext cx="81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1726" y="3616877"/>
            <a:ext cx="81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4423" y="5610178"/>
            <a:ext cx="50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9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8.10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4938"/>
            <a:ext cx="9029700" cy="2565400"/>
          </a:xfrm>
          <a:prstGeom prst="rect">
            <a:avLst/>
          </a:prstGeom>
        </p:spPr>
      </p:pic>
      <p:pic>
        <p:nvPicPr>
          <p:cNvPr id="5" name="Picture 4" descr="Screen Shot 2017-03-03 at 8.10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8324"/>
            <a:ext cx="9144000" cy="249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9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3 at 8.09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35"/>
            <a:ext cx="9144000" cy="50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3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Revision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</Words>
  <Application>Microsoft Macintosh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Travelling Sounds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Sound Revision Sheet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Travelling Sounds</dc:title>
  <dc:creator>Thomas Kitwood</dc:creator>
  <cp:lastModifiedBy>Thomas Kitwood</cp:lastModifiedBy>
  <cp:revision>4</cp:revision>
  <dcterms:created xsi:type="dcterms:W3CDTF">2017-03-03T00:06:06Z</dcterms:created>
  <dcterms:modified xsi:type="dcterms:W3CDTF">2017-03-03T02:28:00Z</dcterms:modified>
</cp:coreProperties>
</file>