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71" r:id="rId7"/>
    <p:sldId id="277" r:id="rId8"/>
    <p:sldId id="272" r:id="rId9"/>
    <p:sldId id="273" r:id="rId10"/>
    <p:sldId id="274" r:id="rId11"/>
    <p:sldId id="275" r:id="rId12"/>
    <p:sldId id="276" r:id="rId13"/>
    <p:sldId id="270" r:id="rId14"/>
    <p:sldId id="279" r:id="rId15"/>
    <p:sldId id="280" r:id="rId16"/>
    <p:sldId id="281" r:id="rId17"/>
    <p:sldId id="282" r:id="rId18"/>
    <p:sldId id="28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1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82CD-D5FB-A04E-A5F3-C5D612C49E3F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B224-6E57-EB43-BC6C-DE5F4692F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highered.mheducation.com/sites/0072495855/student_view0/chapter2/animation__how_osmosis_work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342" r="-39342"/>
          <a:stretch>
            <a:fillRect/>
          </a:stretch>
        </p:blipFill>
        <p:spPr>
          <a:xfrm>
            <a:off x="-1451294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07356" y="2874695"/>
            <a:ext cx="3549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this paramecium get the nutrients and oxygen that it needs?</a:t>
            </a:r>
          </a:p>
          <a:p>
            <a:endParaRPr lang="en-US" dirty="0" smtClean="0"/>
          </a:p>
          <a:p>
            <a:r>
              <a:rPr lang="en-US" dirty="0" smtClean="0"/>
              <a:t>How does it get rid of waste?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936"/>
            <a:ext cx="9144000" cy="43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1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433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51114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 rot="2607629">
            <a:off x="2893630" y="3298547"/>
            <a:ext cx="3352492" cy="18437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64" y="1778000"/>
            <a:ext cx="6350000" cy="508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8895" y="3234245"/>
            <a:ext cx="2776055" cy="14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0353" y="3411463"/>
            <a:ext cx="17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Distilled water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78279" y="3647755"/>
            <a:ext cx="620182" cy="295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8199" y="5857903"/>
            <a:ext cx="219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will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solution? Why?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089" r="-40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9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8"/>
            <a:ext cx="9144000" cy="56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an osmosis experiment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35" r="-1635"/>
          <a:stretch>
            <a:fillRect/>
          </a:stretch>
        </p:blipFill>
        <p:spPr>
          <a:xfrm>
            <a:off x="339070" y="2087553"/>
            <a:ext cx="4917715" cy="27045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85" y="2894574"/>
            <a:ext cx="3464880" cy="31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10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44" y="582155"/>
            <a:ext cx="9870973" cy="54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10.3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41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9972"/>
            <a:ext cx="213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your sheet</a:t>
            </a:r>
            <a:r>
              <a:rPr lang="is-IS" dirty="0" smtClean="0"/>
              <a:t>…..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4537" y="2943781"/>
            <a:ext cx="11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hen</a:t>
            </a:r>
            <a:r>
              <a:rPr lang="is-IS" dirty="0" smtClean="0"/>
              <a:t>…...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7569" y="4506121"/>
            <a:ext cx="531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Define </a:t>
            </a:r>
            <a:r>
              <a:rPr lang="is-IS" dirty="0" smtClean="0"/>
              <a:t>diffusion and osmosis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What molecules move by simple diffusion, facilitated diffusion and osmosis?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Show this movement on your diagram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331" y="606072"/>
            <a:ext cx="68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7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10.3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758" r="-45758"/>
          <a:stretch>
            <a:fillRect/>
          </a:stretch>
        </p:blipFill>
        <p:spPr>
          <a:xfrm>
            <a:off x="0" y="274638"/>
            <a:ext cx="11665132" cy="6415373"/>
          </a:xfrm>
        </p:spPr>
      </p:pic>
      <p:sp>
        <p:nvSpPr>
          <p:cNvPr id="5" name="TextBox 4"/>
          <p:cNvSpPr txBox="1"/>
          <p:nvPr/>
        </p:nvSpPr>
        <p:spPr>
          <a:xfrm>
            <a:off x="191961" y="1565433"/>
            <a:ext cx="2472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Facilitated </a:t>
            </a:r>
          </a:p>
          <a:p>
            <a:r>
              <a:rPr lang="en-US" sz="3600" dirty="0" smtClean="0"/>
              <a:t>Diffusion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67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3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339"/>
            <a:ext cx="9144000" cy="50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12" y="1600200"/>
            <a:ext cx="44045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Peel the grape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you think will happen if you put it in distilled water?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could you measure any changes?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10610" r="-10610"/>
          <a:stretch>
            <a:fillRect/>
          </a:stretch>
        </p:blipFill>
        <p:spPr>
          <a:xfrm rot="2607629">
            <a:off x="486731" y="3124326"/>
            <a:ext cx="3352492" cy="18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3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2.4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98</Words>
  <Application>Microsoft Macintosh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solution? Why?</vt:lpstr>
      <vt:lpstr>PowerPoint Presentation</vt:lpstr>
      <vt:lpstr>PowerPoint Presentation</vt:lpstr>
      <vt:lpstr>PowerPoint Presentation</vt:lpstr>
      <vt:lpstr>PowerPoint Presentation</vt:lpstr>
      <vt:lpstr>Designing an osmosis experiment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12</cp:revision>
  <dcterms:created xsi:type="dcterms:W3CDTF">2016-10-27T02:38:38Z</dcterms:created>
  <dcterms:modified xsi:type="dcterms:W3CDTF">2016-10-28T02:19:42Z</dcterms:modified>
</cp:coreProperties>
</file>