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62" r:id="rId2"/>
    <p:sldId id="271" r:id="rId3"/>
    <p:sldId id="256" r:id="rId4"/>
    <p:sldId id="258" r:id="rId5"/>
    <p:sldId id="259" r:id="rId6"/>
    <p:sldId id="274" r:id="rId7"/>
    <p:sldId id="261" r:id="rId8"/>
    <p:sldId id="260" r:id="rId9"/>
    <p:sldId id="269" r:id="rId10"/>
    <p:sldId id="275" r:id="rId11"/>
    <p:sldId id="265" r:id="rId12"/>
    <p:sldId id="27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9491" autoAdjust="0"/>
  </p:normalViewPr>
  <p:slideViewPr>
    <p:cSldViewPr snapToGrid="0" snapToObjects="1">
      <p:cViewPr>
        <p:scale>
          <a:sx n="81" d="100"/>
          <a:sy n="81" d="100"/>
        </p:scale>
        <p:origin x="-148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ACFA-C95B-6C49-AC82-A1CD087A674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9F2F-B8B7-EF4E-AC66-1BC70063E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1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2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B166-C0C5-AC4E-8D5C-001D79034CD6}" type="datetimeFigureOut">
              <a:rPr lang="en-US" smtClean="0"/>
              <a:t>22/3/18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8FC7-F457-1841-AA94-FDC48610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NJxobgkPEAo&amp;safe=activ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youtube.com/watch?v=NJxobgkPEAo&amp;safe=act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4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2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005" b="-12005"/>
          <a:stretch>
            <a:fillRect/>
          </a:stretch>
        </p:blipFill>
        <p:spPr>
          <a:xfrm>
            <a:off x="457200" y="-16609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6520" y="274638"/>
            <a:ext cx="28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Transcription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6747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Translation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5572" y="5029200"/>
            <a:ext cx="17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polymerase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0993" y="521838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Unwinds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3061" y="5916589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Unzips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7022" y="586477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7022" y="5418817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racil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97190"/>
            <a:ext cx="282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Complimentary base pairing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9269" y="4603531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nucleotides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2552" y="4824248"/>
            <a:ext cx="16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5324" y="6101255"/>
            <a:ext cx="169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4759" y="455623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– A and G -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1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4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89"/>
            <a:ext cx="9144000" cy="68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be given a written description of the events that take place in transcription.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Represent the events diagrammatically</a:t>
            </a:r>
          </a:p>
          <a:p>
            <a:pPr marL="0" indent="0">
              <a:buNone/>
            </a:pPr>
            <a:r>
              <a:rPr lang="en-US" dirty="0" smtClean="0"/>
              <a:t>(like you would see in a text 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671"/>
          <a:stretch/>
        </p:blipFill>
        <p:spPr>
          <a:xfrm>
            <a:off x="-283779" y="676656"/>
            <a:ext cx="9991944" cy="59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772" y="0"/>
            <a:ext cx="9451309" cy="6189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281" y="643233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2647" y="63717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1129" y="636978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7340" y="636978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43270" y="636978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53426" y="5688040"/>
            <a:ext cx="322523" cy="6489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59558" y="1692276"/>
            <a:ext cx="704423" cy="46446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25865" y="4524703"/>
            <a:ext cx="1338452" cy="1816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13412" y="3641834"/>
            <a:ext cx="764850" cy="2621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40146" y="5454869"/>
            <a:ext cx="352731" cy="8602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2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3379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Protein Synthesis</a:t>
            </a:r>
            <a:br>
              <a:rPr lang="en-US" b="1" u="sng" dirty="0" smtClean="0"/>
            </a:br>
            <a:r>
              <a:rPr lang="en-US" b="1" u="sng" dirty="0" smtClean="0"/>
              <a:t>Transcription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3345"/>
            <a:ext cx="6400800" cy="27737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stages in transcription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differences between DNA and RNA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3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3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4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1416050"/>
            <a:ext cx="76454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4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471050" cy="6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4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0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005" b="-12005"/>
          <a:stretch>
            <a:fillRect/>
          </a:stretch>
        </p:blipFill>
        <p:spPr>
          <a:xfrm>
            <a:off x="457200" y="-16609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6520" y="274638"/>
            <a:ext cx="28364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Transcription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60751" y="4078661"/>
            <a:ext cx="9265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RNA polymerase binds to a site on the DNA which is the start of a gene.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RNA polymerase moves along the gene separating the DNA into single strands and pairing up RNA nucleotides with complementary bases on the DNA template strand. U with A, G with 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RNA polymerase forms covalent bonds between RNA nucleotides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mRNA detaches from the DNA and the double helix reforms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Transcription stops at the end of the gene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mRNA is released and leaves the </a:t>
            </a:r>
            <a:r>
              <a:rPr lang="en-US" dirty="0" smtClean="0"/>
              <a:t>nucleus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747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160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Protein Synthesis Transcription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Questions </dc:title>
  <dc:creator>Thomas Kitwood</dc:creator>
  <cp:lastModifiedBy>Thomas Kitwood</cp:lastModifiedBy>
  <cp:revision>36</cp:revision>
  <cp:lastPrinted>2017-06-15T06:15:21Z</cp:lastPrinted>
  <dcterms:created xsi:type="dcterms:W3CDTF">2016-11-20T23:35:16Z</dcterms:created>
  <dcterms:modified xsi:type="dcterms:W3CDTF">2018-03-23T02:45:56Z</dcterms:modified>
</cp:coreProperties>
</file>