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1" r:id="rId2"/>
    <p:sldId id="322" r:id="rId3"/>
    <p:sldId id="323" r:id="rId4"/>
    <p:sldId id="324" r:id="rId5"/>
    <p:sldId id="325" r:id="rId6"/>
    <p:sldId id="326" r:id="rId7"/>
    <p:sldId id="327" r:id="rId8"/>
    <p:sldId id="329" r:id="rId9"/>
    <p:sldId id="330" r:id="rId10"/>
    <p:sldId id="331" r:id="rId11"/>
    <p:sldId id="332" r:id="rId12"/>
    <p:sldId id="31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6CD8-D392-094A-BA63-DAE572506842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19EFD-E92E-AE4E-99EE-2BD59C03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2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3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C0B7-4679-C34F-AFE5-31ACCABA185D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EB46-2216-0A4B-8860-5D25EF6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onlinetonegenerator.com/hearingtes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how the ears work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Label </a:t>
            </a:r>
            <a:r>
              <a:rPr lang="en-US" sz="2800" dirty="0" smtClean="0"/>
              <a:t>the key parts of the ear</a:t>
            </a:r>
          </a:p>
          <a:p>
            <a:pPr algn="ctr">
              <a:defRPr/>
            </a:pPr>
            <a:endParaRPr lang="en-US" sz="2800" b="1" dirty="0"/>
          </a:p>
          <a:p>
            <a:pPr algn="ctr">
              <a:defRPr/>
            </a:pPr>
            <a:endParaRPr lang="en-US" sz="2800" b="1" dirty="0" smtClean="0"/>
          </a:p>
          <a:p>
            <a:pPr algn="ctr"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0000"/>
                </a:solidFill>
              </a:rPr>
              <a:t>Describe </a:t>
            </a:r>
            <a:r>
              <a:rPr lang="en-US" sz="2800" dirty="0">
                <a:solidFill>
                  <a:srgbClr val="000000"/>
                </a:solidFill>
              </a:rPr>
              <a:t>function of each part of </a:t>
            </a:r>
            <a:r>
              <a:rPr lang="en-US" sz="2800" dirty="0" smtClean="0">
                <a:solidFill>
                  <a:srgbClr val="000000"/>
                </a:solidFill>
              </a:rPr>
              <a:t>the ear</a:t>
            </a:r>
          </a:p>
          <a:p>
            <a:pPr algn="ctr"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</a:rPr>
              <a:t>Explain</a:t>
            </a:r>
            <a:r>
              <a:rPr lang="en-US" sz="2800" dirty="0" smtClean="0">
                <a:solidFill>
                  <a:srgbClr val="000000"/>
                </a:solidFill>
              </a:rPr>
              <a:t> what stereophonic hearing is 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4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500" y="62685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Hearing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7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490537"/>
          </a:xfrm>
        </p:spPr>
        <p:txBody>
          <a:bodyPr>
            <a:noAutofit/>
          </a:bodyPr>
          <a:lstStyle/>
          <a:p>
            <a:r>
              <a:rPr lang="en-GB" altLang="en-US" sz="4000" dirty="0" smtClean="0"/>
              <a:t>Sign your name to your partner!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9" name="Picture 5" descr="D5_Sing_language_alpha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893175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7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9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7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3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4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254750" cy="1778410"/>
          </a:xfrm>
          <a:prstGeom prst="rect">
            <a:avLst/>
          </a:prstGeom>
        </p:spPr>
      </p:pic>
      <p:pic>
        <p:nvPicPr>
          <p:cNvPr id="5" name="Picture 4" descr="Screen Shot 2017-03-03 at 10.33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778410"/>
            <a:ext cx="7270750" cy="50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4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10.3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38</Words>
  <Application>Microsoft Macintosh PowerPoint</Application>
  <PresentationFormat>On-screen Show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 your name to your partner!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Teacher</dc:creator>
  <cp:keywords/>
  <dc:description/>
  <cp:lastModifiedBy>Thomas Kitwood</cp:lastModifiedBy>
  <cp:revision>15</cp:revision>
  <dcterms:created xsi:type="dcterms:W3CDTF">2015-01-16T02:11:32Z</dcterms:created>
  <dcterms:modified xsi:type="dcterms:W3CDTF">2017-03-03T03:01:11Z</dcterms:modified>
  <cp:category/>
</cp:coreProperties>
</file>