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1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5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7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8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3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8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4152-2FE5-7641-9D1A-9012253FD6C7}" type="datetimeFigureOut">
              <a:rPr lang="en-US" smtClean="0"/>
              <a:t>4/10/16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81F8D-32A5-8147-BC21-D7A0F636D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655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Synapses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49" y="1898650"/>
            <a:ext cx="8134351" cy="1752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Label a synaptic cleft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how an impulse is generated in a post synaptic neuron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5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9.13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125"/>
            <a:ext cx="9144000" cy="50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9.1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50"/>
            <a:ext cx="9144000" cy="571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9.1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5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</Words>
  <Application>Microsoft Macintosh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Synapses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Synapses</dc:title>
  <dc:creator>Thomas Kitwood</dc:creator>
  <cp:lastModifiedBy>Thomas Kitwood</cp:lastModifiedBy>
  <cp:revision>2</cp:revision>
  <dcterms:created xsi:type="dcterms:W3CDTF">2016-10-04T01:12:10Z</dcterms:created>
  <dcterms:modified xsi:type="dcterms:W3CDTF">2016-10-04T02:12:21Z</dcterms:modified>
</cp:coreProperties>
</file>