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65" r:id="rId4"/>
    <p:sldId id="259" r:id="rId5"/>
    <p:sldId id="266" r:id="rId6"/>
    <p:sldId id="258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/>
    <p:restoredTop sz="94643"/>
  </p:normalViewPr>
  <p:slideViewPr>
    <p:cSldViewPr snapToGrid="0" snapToObjects="1">
      <p:cViewPr varScale="1">
        <p:scale>
          <a:sx n="85" d="100"/>
          <a:sy n="85" d="100"/>
        </p:scale>
        <p:origin x="-22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2433-3A76-0040-891B-2CD00368FD1F}" type="datetimeFigureOut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788-7DB9-5E4A-9766-952251FD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68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2433-3A76-0040-891B-2CD00368FD1F}" type="datetimeFigureOut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788-7DB9-5E4A-9766-952251FD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82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2433-3A76-0040-891B-2CD00368FD1F}" type="datetimeFigureOut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788-7DB9-5E4A-9766-952251FD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1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2433-3A76-0040-891B-2CD00368FD1F}" type="datetimeFigureOut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788-7DB9-5E4A-9766-952251FD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08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2433-3A76-0040-891B-2CD00368FD1F}" type="datetimeFigureOut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788-7DB9-5E4A-9766-952251FD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2433-3A76-0040-891B-2CD00368FD1F}" type="datetimeFigureOut">
              <a:rPr lang="en-US" smtClean="0"/>
              <a:t>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788-7DB9-5E4A-9766-952251FD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94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2433-3A76-0040-891B-2CD00368FD1F}" type="datetimeFigureOut">
              <a:rPr lang="en-US" smtClean="0"/>
              <a:t>2/9/16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788-7DB9-5E4A-9766-952251FD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2433-3A76-0040-891B-2CD00368FD1F}" type="datetimeFigureOut">
              <a:rPr lang="en-US" smtClean="0"/>
              <a:t>2/9/16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788-7DB9-5E4A-9766-952251FD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3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2433-3A76-0040-891B-2CD00368FD1F}" type="datetimeFigureOut">
              <a:rPr lang="en-US" smtClean="0"/>
              <a:t>2/9/16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788-7DB9-5E4A-9766-952251FD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2433-3A76-0040-891B-2CD00368FD1F}" type="datetimeFigureOut">
              <a:rPr lang="en-US" smtClean="0"/>
              <a:t>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788-7DB9-5E4A-9766-952251FD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0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62433-3A76-0040-891B-2CD00368FD1F}" type="datetimeFigureOut">
              <a:rPr lang="en-US" smtClean="0"/>
              <a:t>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BC788-7DB9-5E4A-9766-952251FD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6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62433-3A76-0040-891B-2CD00368FD1F}" type="datetimeFigureOut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BC788-7DB9-5E4A-9766-952251FDC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364" y="427131"/>
            <a:ext cx="506505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"I frequently and seriously bethought me, and long </a:t>
            </a:r>
            <a:r>
              <a:rPr lang="en-US" dirty="0" smtClean="0"/>
              <a:t>revolved </a:t>
            </a:r>
            <a:r>
              <a:rPr lang="en-US" dirty="0"/>
              <a:t>in my mind, what might be the quantity of </a:t>
            </a:r>
            <a:r>
              <a:rPr lang="en-US" dirty="0" smtClean="0"/>
              <a:t>blood </a:t>
            </a:r>
            <a:r>
              <a:rPr lang="en-US" dirty="0"/>
              <a:t>....</a:t>
            </a:r>
          </a:p>
          <a:p>
            <a:pPr marL="0" indent="0">
              <a:buNone/>
            </a:pPr>
            <a:r>
              <a:rPr lang="en-US" dirty="0"/>
              <a:t>I began to think whether there might not be a motion, </a:t>
            </a:r>
            <a:r>
              <a:rPr lang="en-US" dirty="0" smtClean="0"/>
              <a:t>as </a:t>
            </a:r>
            <a:r>
              <a:rPr lang="en-US" dirty="0"/>
              <a:t>it were, in a circle."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835" y="1613647"/>
            <a:ext cx="4164106" cy="416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9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3404"/>
            <a:ext cx="9144000" cy="1192065"/>
          </a:xfrm>
        </p:spPr>
        <p:txBody>
          <a:bodyPr/>
          <a:lstStyle/>
          <a:p>
            <a:r>
              <a:rPr lang="en-US" b="1" u="sng" dirty="0"/>
              <a:t>Structure of the heart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2371" y="1953992"/>
            <a:ext cx="9969795" cy="224586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en-US" dirty="0"/>
              <a:t>Label a diagram of the heart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Identify </a:t>
            </a:r>
            <a:r>
              <a:rPr lang="en-US" dirty="0"/>
              <a:t>the main features of the </a:t>
            </a:r>
            <a:r>
              <a:rPr lang="en-US" dirty="0" smtClean="0"/>
              <a:t>heart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 smtClean="0"/>
              <a:t>Describe how blood flows through the heart</a:t>
            </a:r>
            <a:endParaRPr lang="en-US" dirty="0"/>
          </a:p>
          <a:p>
            <a:pPr marL="342900" indent="-342900" algn="l">
              <a:buFont typeface="Arial" charset="0"/>
              <a:buChar char="•"/>
            </a:pPr>
            <a:r>
              <a:rPr lang="en-US" dirty="0"/>
              <a:t>Explain how the structure of the heart </a:t>
            </a:r>
            <a:r>
              <a:rPr lang="en-US" dirty="0" smtClean="0"/>
              <a:t>is </a:t>
            </a:r>
            <a:r>
              <a:rPr lang="en-US" dirty="0"/>
              <a:t>related to its function</a:t>
            </a:r>
          </a:p>
        </p:txBody>
      </p:sp>
    </p:spTree>
    <p:extLst>
      <p:ext uri="{BB962C8B-B14F-4D97-AF65-F5344CB8AC3E}">
        <p14:creationId xmlns:p14="http://schemas.microsoft.com/office/powerpoint/2010/main" val="65948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8" y="0"/>
            <a:ext cx="5006753" cy="6756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08900" y="1713009"/>
            <a:ext cx="26969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Use your text books to label the diagram of the heart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40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69" y="0"/>
            <a:ext cx="8256742" cy="6707484"/>
          </a:xfrm>
        </p:spPr>
      </p:pic>
      <p:sp>
        <p:nvSpPr>
          <p:cNvPr id="3" name="TextBox 2"/>
          <p:cNvSpPr txBox="1"/>
          <p:nvPr/>
        </p:nvSpPr>
        <p:spPr>
          <a:xfrm>
            <a:off x="7575176" y="5274234"/>
            <a:ext cx="30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081059" y="4990353"/>
            <a:ext cx="1344706" cy="46317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84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827" y="1165412"/>
            <a:ext cx="3864197" cy="521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6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54354"/>
          </a:xfrm>
        </p:spPr>
      </p:pic>
    </p:spTree>
    <p:extLst>
      <p:ext uri="{BB962C8B-B14F-4D97-AF65-F5344CB8AC3E}">
        <p14:creationId xmlns:p14="http://schemas.microsoft.com/office/powerpoint/2010/main" val="191649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90" y="365125"/>
            <a:ext cx="11302958" cy="5057480"/>
          </a:xfrm>
        </p:spPr>
      </p:pic>
    </p:spTree>
    <p:extLst>
      <p:ext uri="{BB962C8B-B14F-4D97-AF65-F5344CB8AC3E}">
        <p14:creationId xmlns:p14="http://schemas.microsoft.com/office/powerpoint/2010/main" val="198692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65" y="177579"/>
            <a:ext cx="7545928" cy="6514156"/>
          </a:xfrm>
        </p:spPr>
      </p:pic>
    </p:spTree>
    <p:extLst>
      <p:ext uri="{BB962C8B-B14F-4D97-AF65-F5344CB8AC3E}">
        <p14:creationId xmlns:p14="http://schemas.microsoft.com/office/powerpoint/2010/main" val="419845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4" y="1541129"/>
            <a:ext cx="12574900" cy="256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29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95</Words>
  <Application>Microsoft Macintosh PowerPoint</Application>
  <PresentationFormat>Custom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Structure of the heart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Thomas Kitwood</cp:lastModifiedBy>
  <cp:revision>11</cp:revision>
  <dcterms:created xsi:type="dcterms:W3CDTF">2016-09-01T11:43:19Z</dcterms:created>
  <dcterms:modified xsi:type="dcterms:W3CDTF">2016-09-02T02:18:44Z</dcterms:modified>
</cp:coreProperties>
</file>