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9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6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3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2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8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7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4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4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A86E2-1BAD-8E4C-8C21-16C83C583A33}" type="datetimeFigureOut">
              <a:rPr lang="en-US" smtClean="0"/>
              <a:t>20/3/17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CF651-65A3-3D4E-9CA0-F627735D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2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Evolution in the short term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08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008000"/>
                </a:solidFill>
              </a:rPr>
              <a:t>You have been given an example of evolution that has happened in a relatively short time.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008000"/>
                </a:solidFill>
              </a:rPr>
              <a:t>Produce a 3-5 slide PowerPoint on your example. </a:t>
            </a:r>
          </a:p>
          <a:p>
            <a:pPr marL="0" indent="0">
              <a:buNone/>
            </a:pPr>
            <a:r>
              <a:rPr lang="en-US" dirty="0" smtClean="0"/>
              <a:t>Must include: </a:t>
            </a:r>
          </a:p>
          <a:p>
            <a:r>
              <a:rPr lang="en-US" sz="4000" dirty="0" smtClean="0">
                <a:solidFill>
                  <a:srgbClr val="0000FF"/>
                </a:solidFill>
              </a:rPr>
              <a:t>species name (common and Latin)</a:t>
            </a:r>
          </a:p>
          <a:p>
            <a:r>
              <a:rPr lang="en-US" sz="4000" dirty="0" smtClean="0">
                <a:solidFill>
                  <a:srgbClr val="0000FF"/>
                </a:solidFill>
              </a:rPr>
              <a:t>pictures</a:t>
            </a:r>
          </a:p>
          <a:p>
            <a:r>
              <a:rPr lang="en-US" sz="4000" dirty="0" smtClean="0">
                <a:solidFill>
                  <a:srgbClr val="0000FF"/>
                </a:solidFill>
              </a:rPr>
              <a:t>identify the selection pressures</a:t>
            </a:r>
          </a:p>
          <a:p>
            <a:r>
              <a:rPr lang="en-US" sz="4000" dirty="0" smtClean="0">
                <a:solidFill>
                  <a:srgbClr val="0000FF"/>
                </a:solidFill>
              </a:rPr>
              <a:t>an explanation how this evolution has taken place using the structure you’ve learned</a:t>
            </a:r>
          </a:p>
          <a:p>
            <a:pPr marL="0" indent="0">
              <a:buNone/>
            </a:pPr>
            <a:endParaRPr lang="en-US" sz="4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will present this </a:t>
            </a:r>
            <a:r>
              <a:rPr lang="is-IS" dirty="0" smtClean="0">
                <a:solidFill>
                  <a:srgbClr val="FF0000"/>
                </a:solidFill>
              </a:rPr>
              <a:t>…............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will not read off the slides.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will have to KNOW this information.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Only bullet points allowed on the slides. </a:t>
            </a:r>
          </a:p>
        </p:txBody>
      </p:sp>
    </p:spTree>
    <p:extLst>
      <p:ext uri="{BB962C8B-B14F-4D97-AF65-F5344CB8AC3E}">
        <p14:creationId xmlns:p14="http://schemas.microsoft.com/office/powerpoint/2010/main" val="2641350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Evolution in the short term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in the short term</dc:title>
  <dc:creator>Thomas Kitwood</dc:creator>
  <cp:lastModifiedBy>Thomas Kitwood</cp:lastModifiedBy>
  <cp:revision>1</cp:revision>
  <dcterms:created xsi:type="dcterms:W3CDTF">2017-03-20T04:24:50Z</dcterms:created>
  <dcterms:modified xsi:type="dcterms:W3CDTF">2017-03-20T04:25:26Z</dcterms:modified>
</cp:coreProperties>
</file>