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1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D49F-A069-1C44-A1F9-4EBFA26BB350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FBFA-D55A-644D-8256-CBF9C6C1D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30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D49F-A069-1C44-A1F9-4EBFA26BB350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FBFA-D55A-644D-8256-CBF9C6C1D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4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D49F-A069-1C44-A1F9-4EBFA26BB350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FBFA-D55A-644D-8256-CBF9C6C1D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5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D49F-A069-1C44-A1F9-4EBFA26BB350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FBFA-D55A-644D-8256-CBF9C6C1D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4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D49F-A069-1C44-A1F9-4EBFA26BB350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FBFA-D55A-644D-8256-CBF9C6C1D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8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D49F-A069-1C44-A1F9-4EBFA26BB350}" type="datetimeFigureOut">
              <a:rPr lang="en-US" smtClean="0"/>
              <a:t>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FBFA-D55A-644D-8256-CBF9C6C1D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6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D49F-A069-1C44-A1F9-4EBFA26BB350}" type="datetimeFigureOut">
              <a:rPr lang="en-US" smtClean="0"/>
              <a:t>2/3/17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FBFA-D55A-644D-8256-CBF9C6C1D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2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D49F-A069-1C44-A1F9-4EBFA26BB350}" type="datetimeFigureOut">
              <a:rPr lang="en-US" smtClean="0"/>
              <a:t>2/3/17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FBFA-D55A-644D-8256-CBF9C6C1D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D49F-A069-1C44-A1F9-4EBFA26BB350}" type="datetimeFigureOut">
              <a:rPr lang="en-US" smtClean="0"/>
              <a:t>2/3/17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FBFA-D55A-644D-8256-CBF9C6C1D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74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D49F-A069-1C44-A1F9-4EBFA26BB350}" type="datetimeFigureOut">
              <a:rPr lang="en-US" smtClean="0"/>
              <a:t>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FBFA-D55A-644D-8256-CBF9C6C1D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35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5D49F-A069-1C44-A1F9-4EBFA26BB350}" type="datetimeFigureOut">
              <a:rPr lang="en-US" smtClean="0"/>
              <a:t>2/3/17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DFBFA-D55A-644D-8256-CBF9C6C1D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9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5D49F-A069-1C44-A1F9-4EBFA26BB350}" type="datetimeFigureOut">
              <a:rPr lang="en-US" smtClean="0"/>
              <a:t>2/3/17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DFBFA-D55A-644D-8256-CBF9C6C1D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8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s://www.twig-world.com/film/what-is-sound-1427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hyperlink" Target="https://academo.org/demos/virtual-oscilloscope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2 at 7.38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8" y="0"/>
            <a:ext cx="900412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13500" y="599508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What is sound?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83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2 at 7.45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219"/>
            <a:ext cx="9144000" cy="576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90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2 at 7.45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50"/>
            <a:ext cx="9144000" cy="56432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55574" y="1600200"/>
            <a:ext cx="3942126" cy="12865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55574" y="3039111"/>
            <a:ext cx="3942126" cy="12865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55574" y="4428810"/>
            <a:ext cx="3942126" cy="12865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15737" y="1600200"/>
            <a:ext cx="2257135" cy="12865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15737" y="3039111"/>
            <a:ext cx="2257135" cy="12865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715737" y="4428810"/>
            <a:ext cx="2257135" cy="128651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11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2 at 7.45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6750"/>
            <a:ext cx="9144000" cy="564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0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2 at 7.39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6930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44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2 at 7.39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1936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2552" y="580299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oscilloscope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96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2 at 7.39.5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" y="682625"/>
            <a:ext cx="76073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0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2 at 7.40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9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2 at 7.41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18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2 at 7.42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5" y="0"/>
            <a:ext cx="692057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9625" y="1232972"/>
            <a:ext cx="3435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waves per second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0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2 at 7.42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7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2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3-02 at 7.43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88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</Words>
  <Application>Microsoft Macintosh PowerPoint</Application>
  <PresentationFormat>On-screen Show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Kitwood</dc:creator>
  <cp:lastModifiedBy>Thomas Kitwood</cp:lastModifiedBy>
  <cp:revision>4</cp:revision>
  <dcterms:created xsi:type="dcterms:W3CDTF">2017-03-01T23:46:14Z</dcterms:created>
  <dcterms:modified xsi:type="dcterms:W3CDTF">2017-03-02T00:08:03Z</dcterms:modified>
</cp:coreProperties>
</file>