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3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2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4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3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1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8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8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9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6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0F1E-0CA3-FF4B-8386-E14905FF51E0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319E-9A9E-B147-B040-53CCF1E3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3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8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Pyramids of </a:t>
            </a:r>
            <a:r>
              <a:rPr lang="en-US" sz="3600" b="1" dirty="0" smtClean="0"/>
              <a:t>Numbers </a:t>
            </a:r>
            <a:r>
              <a:rPr lang="en-US" sz="3600" b="1" dirty="0" smtClean="0"/>
              <a:t>and Biomass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353" r="19783"/>
          <a:stretch/>
        </p:blipFill>
        <p:spPr>
          <a:xfrm>
            <a:off x="2904297" y="1441729"/>
            <a:ext cx="3901577" cy="488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54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4-06 at 10.31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424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30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4-06 at 10.31.4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4"/>
            <a:ext cx="9144000" cy="1891862"/>
          </a:xfrm>
          <a:prstGeom prst="rect">
            <a:avLst/>
          </a:prstGeom>
        </p:spPr>
      </p:pic>
      <p:pic>
        <p:nvPicPr>
          <p:cNvPr id="5" name="Picture 4" descr="Screen Shot 2017-04-06 at 10.31.5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9184"/>
            <a:ext cx="9144000" cy="1520132"/>
          </a:xfrm>
          <a:prstGeom prst="rect">
            <a:avLst/>
          </a:prstGeom>
        </p:spPr>
      </p:pic>
      <p:pic>
        <p:nvPicPr>
          <p:cNvPr id="6" name="Picture 5" descr="Screen Shot 2017-04-06 at 10.32.0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500"/>
            <a:ext cx="9144000" cy="1438251"/>
          </a:xfrm>
          <a:prstGeom prst="rect">
            <a:avLst/>
          </a:prstGeom>
        </p:spPr>
      </p:pic>
      <p:pic>
        <p:nvPicPr>
          <p:cNvPr id="7" name="Picture 6" descr="Screen Shot 2017-04-06 at 10.32.28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9472"/>
            <a:ext cx="9144000" cy="150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6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5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4-06 at 10.33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0"/>
            <a:ext cx="6248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0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4-06 at 10.29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605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5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4-06 at 10.30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6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3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4-06 at 10.30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74638"/>
            <a:ext cx="90297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4-06 at 10.30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585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353" r="19783"/>
          <a:stretch/>
        </p:blipFill>
        <p:spPr>
          <a:xfrm>
            <a:off x="2126422" y="274638"/>
            <a:ext cx="4874549" cy="610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10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972" t="6551" r="20986" b="2785"/>
          <a:stretch/>
        </p:blipFill>
        <p:spPr>
          <a:xfrm>
            <a:off x="4478702" y="1347855"/>
            <a:ext cx="4789642" cy="4315264"/>
          </a:xfrm>
        </p:spPr>
      </p:pic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/>
          <a:srcRect l="17873" r="20810"/>
          <a:stretch/>
        </p:blipFill>
        <p:spPr>
          <a:xfrm>
            <a:off x="0" y="1347855"/>
            <a:ext cx="4478702" cy="443064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478702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80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4-06 at 10.30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902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7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Macintosh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Pyramids of Numbers and Biomass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Pyramids of numbers and Biomass</dc:title>
  <dc:creator>Thomas Kitwood</dc:creator>
  <cp:lastModifiedBy>Thomas Kitwood</cp:lastModifiedBy>
  <cp:revision>4</cp:revision>
  <dcterms:created xsi:type="dcterms:W3CDTF">2017-04-06T02:33:25Z</dcterms:created>
  <dcterms:modified xsi:type="dcterms:W3CDTF">2017-04-07T02:31:41Z</dcterms:modified>
</cp:coreProperties>
</file>