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7" r:id="rId3"/>
    <p:sldId id="279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3" r:id="rId17"/>
    <p:sldId id="280" r:id="rId18"/>
    <p:sldId id="274" r:id="rId19"/>
    <p:sldId id="275" r:id="rId20"/>
    <p:sldId id="276" r:id="rId21"/>
    <p:sldId id="282" r:id="rId22"/>
    <p:sldId id="281" r:id="rId23"/>
    <p:sldId id="270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06"/>
    <p:restoredTop sz="93692"/>
  </p:normalViewPr>
  <p:slideViewPr>
    <p:cSldViewPr snapToGrid="0" snapToObjects="1">
      <p:cViewPr varScale="1">
        <p:scale>
          <a:sx n="45" d="100"/>
          <a:sy n="45" d="100"/>
        </p:scale>
        <p:origin x="184" y="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2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5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0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2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6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77A4-D464-5A4B-B8D9-4CCED973112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0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B77A4-D464-5A4B-B8D9-4CCED9731129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0EB7C-F64D-FE44-91B4-8D46F7E9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61"/>
            <a:ext cx="9144000" cy="58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25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Draw a dipeptide of serine and alanine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Where does all this happen?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829393" y="981873"/>
            <a:ext cx="10684616" cy="5876127"/>
          </a:xfrm>
        </p:spPr>
      </p:pic>
    </p:spTree>
    <p:extLst>
      <p:ext uri="{BB962C8B-B14F-4D97-AF65-F5344CB8AC3E}">
        <p14:creationId xmlns:p14="http://schemas.microsoft.com/office/powerpoint/2010/main" val="27793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28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718084"/>
            <a:ext cx="9338672" cy="52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29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69" y="0"/>
            <a:ext cx="38481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Huge number of </a:t>
            </a:r>
            <a:r>
              <a:rPr lang="en-US" smtClean="0"/>
              <a:t>possible sequences of AA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644440"/>
              </p:ext>
            </p:extLst>
          </p:nvPr>
        </p:nvGraphicFramePr>
        <p:xfrm>
          <a:off x="1360311" y="1227664"/>
          <a:ext cx="6005688" cy="4915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896"/>
                <a:gridCol w="2001896"/>
                <a:gridCol w="2001896"/>
              </a:tblGrid>
              <a:tr h="70225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amino acids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Number of possible amino acid sequences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22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30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22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7022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8000</a:t>
                      </a:r>
                      <a:endParaRPr lang="en-US" dirty="0"/>
                    </a:p>
                  </a:txBody>
                  <a:tcPr/>
                </a:tc>
              </a:tr>
              <a:tr h="7022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2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30000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 million</a:t>
                      </a:r>
                      <a:endParaRPr lang="en-US" dirty="0"/>
                    </a:p>
                  </a:txBody>
                  <a:tcPr/>
                </a:tc>
              </a:tr>
              <a:tr h="702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10.24 trillion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9914" y="6287928"/>
            <a:ext cx="7388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determines the sequence of amino acids in a poly peptide?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766" r="-65766"/>
          <a:stretch>
            <a:fillRect/>
          </a:stretch>
        </p:blipFill>
        <p:spPr>
          <a:xfrm>
            <a:off x="-2119185" y="131664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5126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9" y="237330"/>
            <a:ext cx="5441943" cy="14898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0274"/>
          <a:stretch/>
        </p:blipFill>
        <p:spPr>
          <a:xfrm>
            <a:off x="234949" y="2298700"/>
            <a:ext cx="3852616" cy="332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1396999"/>
            <a:ext cx="4838700" cy="483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8400" y="56261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Haemoglobin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Globular </a:t>
            </a:r>
            <a:r>
              <a:rPr lang="en-US" dirty="0" err="1" smtClean="0"/>
              <a:t>vs</a:t>
            </a:r>
            <a:r>
              <a:rPr lang="en-US" dirty="0" smtClean="0"/>
              <a:t> Fibrous proteins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372771"/>
              </p:ext>
            </p:extLst>
          </p:nvPr>
        </p:nvGraphicFramePr>
        <p:xfrm>
          <a:off x="368300" y="2540000"/>
          <a:ext cx="8229600" cy="393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86584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Globular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Fibrous</a:t>
                      </a:r>
                      <a:endParaRPr lang="en-US" sz="3600" dirty="0"/>
                    </a:p>
                  </a:txBody>
                  <a:tcPr/>
                </a:tc>
              </a:tr>
              <a:tr h="78658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Example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658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Structure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658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Function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65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sequence determines the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If I get a cell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….from some unidentified tissue. The DNA has all decomposed. How can I get information on the </a:t>
            </a:r>
            <a:r>
              <a:rPr lang="is-IS" b="1" u="sng" dirty="0" smtClean="0"/>
              <a:t>genetic</a:t>
            </a:r>
            <a:r>
              <a:rPr lang="is-IS" dirty="0" smtClean="0"/>
              <a:t> make up of the organism?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5" y="2730500"/>
            <a:ext cx="5302250" cy="35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47" y="3553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it?</a:t>
            </a:r>
            <a:br>
              <a:rPr lang="en-US" dirty="0" smtClean="0"/>
            </a:br>
            <a:r>
              <a:rPr lang="en-US" dirty="0" smtClean="0"/>
              <a:t>Where is it found?</a:t>
            </a:r>
            <a:br>
              <a:rPr lang="en-US" dirty="0" smtClean="0"/>
            </a:br>
            <a:r>
              <a:rPr lang="en-US" dirty="0" smtClean="0"/>
              <a:t>What does 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96" y="239190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Rubisco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Insulin </a:t>
            </a:r>
          </a:p>
          <a:p>
            <a:pPr marL="0" indent="0">
              <a:buNone/>
            </a:pPr>
            <a:r>
              <a:rPr lang="en-US" dirty="0" smtClean="0"/>
              <a:t>Immunoglobulin</a:t>
            </a:r>
          </a:p>
          <a:p>
            <a:pPr marL="0" indent="0">
              <a:buNone/>
            </a:pPr>
            <a:r>
              <a:rPr lang="en-US" dirty="0" smtClean="0"/>
              <a:t>Rhodopsin</a:t>
            </a:r>
          </a:p>
          <a:p>
            <a:pPr marL="0" indent="0">
              <a:buNone/>
            </a:pPr>
            <a:r>
              <a:rPr lang="en-US" dirty="0" smtClean="0"/>
              <a:t>Spider Silk</a:t>
            </a:r>
          </a:p>
          <a:p>
            <a:pPr marL="0" indent="0">
              <a:buNone/>
            </a:pPr>
            <a:r>
              <a:rPr lang="en-US" dirty="0" smtClean="0"/>
              <a:t>Collagen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State four functions of proteins and give a named example for 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09-27 at 10.29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113"/>
            <a:ext cx="11160125" cy="41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93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16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29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451"/>
            <a:ext cx="9174164" cy="2270374"/>
          </a:xfrm>
          <a:prstGeom prst="rect">
            <a:avLst/>
          </a:prstGeom>
        </p:spPr>
      </p:pic>
      <p:pic>
        <p:nvPicPr>
          <p:cNvPr id="5" name="Picture 4" descr="Screen Shot 2016-09-27 at 10.29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8998"/>
            <a:ext cx="8686800" cy="32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 rot="1378147">
            <a:off x="-1193800" y="537366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47102">
            <a:off x="3549303" y="2759075"/>
            <a:ext cx="5111750" cy="22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2.4 Proteins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615458"/>
            <a:ext cx="4611077" cy="601378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600" dirty="0" smtClean="0"/>
              <a:t>Amino acids are linked together by condensation to form polypeptides</a:t>
            </a:r>
          </a:p>
          <a:p>
            <a:pPr>
              <a:buFontTx/>
              <a:buChar char="-"/>
            </a:pPr>
            <a:r>
              <a:rPr lang="en-US" sz="1600" dirty="0" smtClean="0"/>
              <a:t>There are twenty different amino acids in polypeptides synthesized on ribosomes</a:t>
            </a:r>
          </a:p>
          <a:p>
            <a:pPr>
              <a:buFontTx/>
              <a:buChar char="-"/>
            </a:pPr>
            <a:r>
              <a:rPr lang="en-US" sz="1600" dirty="0" smtClean="0"/>
              <a:t>Amino acids can be linked together in any sequence giving a huge range of possible polypeptides</a:t>
            </a:r>
          </a:p>
          <a:p>
            <a:pPr>
              <a:buFontTx/>
              <a:buChar char="-"/>
            </a:pPr>
            <a:r>
              <a:rPr lang="en-US" sz="1600" dirty="0" smtClean="0"/>
              <a:t>The amino acid sequence of polypeptides is coded for by genes</a:t>
            </a:r>
          </a:p>
          <a:p>
            <a:pPr>
              <a:buFontTx/>
              <a:buChar char="-"/>
            </a:pPr>
            <a:r>
              <a:rPr lang="en-US" sz="1600" dirty="0" smtClean="0"/>
              <a:t>A protein may consist of a single polypeptide or more than one linked together</a:t>
            </a:r>
          </a:p>
          <a:p>
            <a:pPr>
              <a:buFontTx/>
              <a:buChar char="-"/>
            </a:pPr>
            <a:r>
              <a:rPr lang="en-US" sz="1600" dirty="0" smtClean="0"/>
              <a:t>The amino acid sequence determines the three dimensional conformation of a protein</a:t>
            </a:r>
          </a:p>
          <a:p>
            <a:pPr>
              <a:buFontTx/>
              <a:buChar char="-"/>
            </a:pPr>
            <a:r>
              <a:rPr lang="en-US" sz="1600" dirty="0" smtClean="0"/>
              <a:t>Living organisms synthesize many different proteins with a wide range of functions</a:t>
            </a:r>
          </a:p>
          <a:p>
            <a:pPr>
              <a:buFontTx/>
              <a:buChar char="-"/>
            </a:pPr>
            <a:r>
              <a:rPr lang="en-US" sz="1600" dirty="0" smtClean="0"/>
              <a:t>Every individual has a unique proteome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56103"/>
            <a:ext cx="4122615" cy="306244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Applications: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err="1" smtClean="0"/>
              <a:t>Rubisco</a:t>
            </a:r>
            <a:r>
              <a:rPr lang="en-US" sz="1800" dirty="0" smtClean="0"/>
              <a:t>, insulin, </a:t>
            </a:r>
            <a:r>
              <a:rPr lang="en-US" sz="1800" dirty="0" err="1" smtClean="0"/>
              <a:t>immunoglobulins</a:t>
            </a:r>
            <a:r>
              <a:rPr lang="en-US" sz="1800" dirty="0" smtClean="0"/>
              <a:t>, rhodopsin, collagen and spider silk as examples of the range of protein functions</a:t>
            </a:r>
          </a:p>
          <a:p>
            <a:pPr>
              <a:buFontTx/>
              <a:buChar char="-"/>
            </a:pPr>
            <a:r>
              <a:rPr lang="en-US" sz="1800" dirty="0" smtClean="0"/>
              <a:t>Denaturation of proteins by heat or deviation of pH from the optimum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5274493"/>
            <a:ext cx="4122615" cy="1354750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800" dirty="0" smtClean="0"/>
              <a:t>Draw molecular diagrams to show the formation of a peptide bond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3349367"/>
            <a:ext cx="4122615" cy="148718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Patterns, trends and discrepancies: most but not all organisms assemble polypeptides from the same amino acids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Font typeface="Arial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602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6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Draw the structure of an amino acid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8233" y="5941497"/>
            <a:ext cx="43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you think they join together?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6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0" y="330200"/>
            <a:ext cx="3263900" cy="5795963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 Amino Acids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 are ‘essential’ amino acids.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cannot synthesis the essential amino acids themselves.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Amino acids pre-date life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7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8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3" y="101600"/>
            <a:ext cx="75438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09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331</Words>
  <Application>Microsoft Macintosh PowerPoint</Application>
  <PresentationFormat>On-screen Show (4:3)</PresentationFormat>
  <Paragraphs>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What is it? Where is it found? What does it do?</vt:lpstr>
      <vt:lpstr>2.4 Proteins</vt:lpstr>
      <vt:lpstr>PowerPoint Presentation</vt:lpstr>
      <vt:lpstr>Draw the structure of an amino acid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 a dipeptide of serine and alanine</vt:lpstr>
      <vt:lpstr>Where does all this happen?</vt:lpstr>
      <vt:lpstr>PowerPoint Presentation</vt:lpstr>
      <vt:lpstr>PowerPoint Presentation</vt:lpstr>
      <vt:lpstr>Huge number of possible sequences of AA</vt:lpstr>
      <vt:lpstr>PowerPoint Presentation</vt:lpstr>
      <vt:lpstr>PowerPoint Presentation</vt:lpstr>
      <vt:lpstr>Globular vs Fibrous proteins</vt:lpstr>
      <vt:lpstr>If I get a cell….</vt:lpstr>
      <vt:lpstr>State four functions of proteins and give a named example for each</vt:lpstr>
      <vt:lpstr>Denaturation</vt:lpstr>
      <vt:lpstr>Proteomes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 Proteins</dc:title>
  <dc:creator>Thomas Kitwood</dc:creator>
  <cp:lastModifiedBy>Thomas Kitwood</cp:lastModifiedBy>
  <cp:revision>22</cp:revision>
  <dcterms:created xsi:type="dcterms:W3CDTF">2016-09-27T01:51:30Z</dcterms:created>
  <dcterms:modified xsi:type="dcterms:W3CDTF">2017-10-09T05:47:20Z</dcterms:modified>
</cp:coreProperties>
</file>