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3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3A9C-F132-F64D-AA64-0EF5477E6CAA}" type="datetimeFigureOut">
              <a:rPr lang="en-US" smtClean="0"/>
              <a:t>20/1/17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FEB6-004E-8644-8208-1AA275D9C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62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3A9C-F132-F64D-AA64-0EF5477E6CAA}" type="datetimeFigureOut">
              <a:rPr lang="en-US" smtClean="0"/>
              <a:t>20/1/17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FEB6-004E-8644-8208-1AA275D9C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9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3A9C-F132-F64D-AA64-0EF5477E6CAA}" type="datetimeFigureOut">
              <a:rPr lang="en-US" smtClean="0"/>
              <a:t>20/1/17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FEB6-004E-8644-8208-1AA275D9C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94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3A9C-F132-F64D-AA64-0EF5477E6CAA}" type="datetimeFigureOut">
              <a:rPr lang="en-US" smtClean="0"/>
              <a:t>20/1/17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FEB6-004E-8644-8208-1AA275D9C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0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3A9C-F132-F64D-AA64-0EF5477E6CAA}" type="datetimeFigureOut">
              <a:rPr lang="en-US" smtClean="0"/>
              <a:t>20/1/17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FEB6-004E-8644-8208-1AA275D9C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3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3A9C-F132-F64D-AA64-0EF5477E6CAA}" type="datetimeFigureOut">
              <a:rPr lang="en-US" smtClean="0"/>
              <a:t>20/1/17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FEB6-004E-8644-8208-1AA275D9C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54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3A9C-F132-F64D-AA64-0EF5477E6CAA}" type="datetimeFigureOut">
              <a:rPr lang="en-US" smtClean="0"/>
              <a:t>20/1/17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FEB6-004E-8644-8208-1AA275D9C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0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3A9C-F132-F64D-AA64-0EF5477E6CAA}" type="datetimeFigureOut">
              <a:rPr lang="en-US" smtClean="0"/>
              <a:t>20/1/17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FEB6-004E-8644-8208-1AA275D9C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1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3A9C-F132-F64D-AA64-0EF5477E6CAA}" type="datetimeFigureOut">
              <a:rPr lang="en-US" smtClean="0"/>
              <a:t>20/1/17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FEB6-004E-8644-8208-1AA275D9C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4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3A9C-F132-F64D-AA64-0EF5477E6CAA}" type="datetimeFigureOut">
              <a:rPr lang="en-US" smtClean="0"/>
              <a:t>20/1/17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FEB6-004E-8644-8208-1AA275D9C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64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F3A9C-F132-F64D-AA64-0EF5477E6CAA}" type="datetimeFigureOut">
              <a:rPr lang="en-US" smtClean="0"/>
              <a:t>20/1/17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8FEB6-004E-8644-8208-1AA275D9C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38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F3A9C-F132-F64D-AA64-0EF5477E6CAA}" type="datetimeFigureOut">
              <a:rPr lang="en-US" smtClean="0"/>
              <a:t>20/1/17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8FEB6-004E-8644-8208-1AA275D9C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7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ejji.com/convert/number-conversion.aspx?q=3.2-billion-is-how-many-million" TargetMode="External"/><Relationship Id="rId3" Type="http://schemas.openxmlformats.org/officeDocument/2006/relationships/hyperlink" Target="https://www.youtube.com/watch?v=sturoUChNo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Write the word and symbol equations for photosynthesis</a:t>
            </a:r>
          </a:p>
          <a:p>
            <a:pPr marL="514350" indent="-514350">
              <a:buAutoNum type="arabicPeriod"/>
            </a:pPr>
            <a:r>
              <a:rPr lang="en-US" dirty="0" smtClean="0"/>
              <a:t>State two photosynthetic pigments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colours of light does chlorophyll a absorb?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are the units of wavelength?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012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en-US" b="1" u="sng" dirty="0" smtClean="0"/>
              <a:t>Products of photosynthesis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48054"/>
            <a:ext cx="6400800" cy="1752600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/>
              <a:t>Recall the equation of photosynthesis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Describe the effects of oxygen production on the earth's early atmosphere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/>
              <a:t>State that the carbohydrate production be plants is an endothermic reaction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72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Oxygen is produced from the photolysis of water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Water is split (electrons are formed, which are used for other processes (HL))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 descr="Screen Shot 2017-01-20 at 4.51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900" y="3347562"/>
            <a:ext cx="5626100" cy="172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5540" y="5310963"/>
            <a:ext cx="61213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                     4e</a:t>
            </a:r>
            <a:r>
              <a:rPr lang="en-US" sz="3200" baseline="30000" dirty="0" smtClean="0"/>
              <a:t>-     </a:t>
            </a:r>
            <a:r>
              <a:rPr lang="en-US" sz="3200" dirty="0" smtClean="0"/>
              <a:t>+    O</a:t>
            </a:r>
            <a:r>
              <a:rPr lang="en-US" sz="3200" baseline="-25000" dirty="0" smtClean="0"/>
              <a:t>2</a:t>
            </a:r>
            <a:endParaRPr lang="en-US" sz="32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48730" y="5625676"/>
            <a:ext cx="230776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680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860290" y="4575733"/>
            <a:ext cx="7469507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8023617" y="4780706"/>
            <a:ext cx="674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Now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83609" y="5132365"/>
            <a:ext cx="137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4,000 </a:t>
            </a:r>
            <a:r>
              <a:rPr lang="en-US" dirty="0" err="1" smtClean="0"/>
              <a:t>mya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6763" y="300400"/>
            <a:ext cx="8548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page 134-135 to complete a timeline graph of events which shows the changes in oxygen levels in the atmosphere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4886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converter</a:t>
            </a:r>
            <a:endParaRPr lang="en-US" dirty="0"/>
          </a:p>
        </p:txBody>
      </p:sp>
      <p:sp>
        <p:nvSpPr>
          <p:cNvPr id="12" name="TextBox 11">
            <a:hlinkClick r:id="rId3"/>
          </p:cNvPr>
          <p:cNvSpPr txBox="1"/>
          <p:nvPr/>
        </p:nvSpPr>
        <p:spPr>
          <a:xfrm>
            <a:off x="6949018" y="6488668"/>
            <a:ext cx="219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O2 in atmosphere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60290" y="1255889"/>
            <a:ext cx="0" cy="33198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6200000">
            <a:off x="-951308" y="2808110"/>
            <a:ext cx="292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 oxygen in atmosphere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867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of Carbohydrates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7910" b="-7910"/>
          <a:stretch>
            <a:fillRect/>
          </a:stretch>
        </p:blipFill>
        <p:spPr>
          <a:xfrm>
            <a:off x="457200" y="1163254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4014688" y="5188731"/>
            <a:ext cx="3581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happens to this glucose?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48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of Carbohydrates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3444" y="2102134"/>
            <a:ext cx="8819445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Requires energy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A chemical reaction that involves putting energy IN is described as an </a:t>
            </a:r>
            <a:r>
              <a:rPr lang="en-US" sz="2800" u="sng" dirty="0" smtClean="0">
                <a:solidFill>
                  <a:srgbClr val="FF0000"/>
                </a:solidFill>
              </a:rPr>
              <a:t>endothermic</a:t>
            </a:r>
            <a:r>
              <a:rPr lang="en-US" sz="2800" dirty="0" smtClean="0"/>
              <a:t> reaction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pPr marL="285750" indent="-285750">
              <a:buFont typeface="Arial"/>
              <a:buChar char="•"/>
            </a:pP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889" y="3711101"/>
            <a:ext cx="4233333" cy="299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01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0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153</Words>
  <Application>Microsoft Macintosh PowerPoint</Application>
  <PresentationFormat>On-screen Show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Questions </vt:lpstr>
      <vt:lpstr>Products of photosynthesis</vt:lpstr>
      <vt:lpstr>Oxygen Production</vt:lpstr>
      <vt:lpstr>PowerPoint Presentation</vt:lpstr>
      <vt:lpstr>Production of Carbohydrates</vt:lpstr>
      <vt:lpstr>Production of Carbohydrates</vt:lpstr>
      <vt:lpstr>PowerPoint Presentation</vt:lpstr>
    </vt:vector>
  </TitlesOfParts>
  <Company>Victoria Shanghai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Questions </dc:title>
  <dc:creator>Thomas Kitwood</dc:creator>
  <cp:lastModifiedBy>Thomas Kitwood</cp:lastModifiedBy>
  <cp:revision>7</cp:revision>
  <dcterms:created xsi:type="dcterms:W3CDTF">2017-01-20T08:41:00Z</dcterms:created>
  <dcterms:modified xsi:type="dcterms:W3CDTF">2017-01-20T09:19:36Z</dcterms:modified>
</cp:coreProperties>
</file>