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4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4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5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3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6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5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8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6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6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1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4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8D90-76A8-DD4C-86EA-FA34EB8959E7}" type="datetimeFigureOut">
              <a:rPr lang="en-US" smtClean="0"/>
              <a:t>27/4/17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C16E-9C27-5F46-96D6-AC5574C5C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5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15GK38OYy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1860"/>
            <a:ext cx="3451578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Why don’t food chains go on forever?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0477" r="-20477"/>
          <a:stretch>
            <a:fillRect/>
          </a:stretch>
        </p:blipFill>
        <p:spPr>
          <a:xfrm>
            <a:off x="2624666" y="0"/>
            <a:ext cx="7476590" cy="41118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444" y="3898899"/>
            <a:ext cx="7620000" cy="311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8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"/>
            <a:ext cx="7772400" cy="1470025"/>
          </a:xfrm>
        </p:spPr>
        <p:txBody>
          <a:bodyPr/>
          <a:lstStyle/>
          <a:p>
            <a:r>
              <a:rPr lang="en-US" dirty="0" smtClean="0"/>
              <a:t>Predator/Prey Relationships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30" y="1579863"/>
            <a:ext cx="7610070" cy="504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6632" r="-26632"/>
          <a:stretch>
            <a:fillRect/>
          </a:stretch>
        </p:blipFill>
        <p:spPr>
          <a:xfrm>
            <a:off x="-1003929" y="274638"/>
            <a:ext cx="10869994" cy="5978078"/>
          </a:xfrm>
        </p:spPr>
      </p:pic>
      <p:sp>
        <p:nvSpPr>
          <p:cNvPr id="5" name="TextBox 4"/>
          <p:cNvSpPr txBox="1"/>
          <p:nvPr/>
        </p:nvSpPr>
        <p:spPr>
          <a:xfrm>
            <a:off x="4073984" y="6287593"/>
            <a:ext cx="796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924830" y="2990347"/>
            <a:ext cx="2764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Population (thousands)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8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Watch the video, it will help you with your next task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Q. Why are prey populations higher than predator populations?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9622" y="698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Predator/Prey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2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7-04-27 at 8.05.4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1165"/>
            <a:ext cx="8589249" cy="708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6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65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2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44</Words>
  <Application>Microsoft Macintosh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Why don’t food chains go on forever?</vt:lpstr>
      <vt:lpstr>Predator/Prey Relationships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Victoria Shanghai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don’t food chains go on forever?</dc:title>
  <dc:creator>Thomas Kitwood</dc:creator>
  <cp:lastModifiedBy>Thomas Kitwood</cp:lastModifiedBy>
  <cp:revision>3</cp:revision>
  <dcterms:created xsi:type="dcterms:W3CDTF">2017-04-27T00:08:57Z</dcterms:created>
  <dcterms:modified xsi:type="dcterms:W3CDTF">2017-04-27T00:54:34Z</dcterms:modified>
</cp:coreProperties>
</file>