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0" r:id="rId12"/>
    <p:sldId id="264" r:id="rId13"/>
    <p:sldId id="266" r:id="rId14"/>
    <p:sldId id="267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75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A44C-79C3-9D47-A57D-77C12402915C}" type="datetimeFigureOut">
              <a:rPr lang="en-US" smtClean="0"/>
              <a:t>28/2/17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CF59-706B-D243-B240-CC3FEBDA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7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1897-8930-0049-87DB-D40FE2C99234}" type="datetimeFigureOut">
              <a:rPr lang="en-US" smtClean="0"/>
              <a:t>28/2/17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B6619-1F4B-5E42-B2AE-CE98BB26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m55kgyApY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introduction-to-the-periodic-table-1395/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11-04 at 7.4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55" y="274638"/>
            <a:ext cx="3307640" cy="59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1680" y="274637"/>
            <a:ext cx="8355119" cy="6210829"/>
            <a:chOff x="331680" y="274637"/>
            <a:chExt cx="8355119" cy="6210829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80" y="274637"/>
              <a:ext cx="8355119" cy="62108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6533" y="5266267"/>
              <a:ext cx="2459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Number of neutrons = 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39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1680" y="274637"/>
            <a:ext cx="8355119" cy="6210829"/>
            <a:chOff x="331680" y="274637"/>
            <a:chExt cx="8355119" cy="6210829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80" y="274637"/>
              <a:ext cx="8355119" cy="62108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6533" y="5266267"/>
              <a:ext cx="2459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Number of neutrons = 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83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Lithium</a:t>
            </a:r>
          </a:p>
          <a:p>
            <a:pPr marL="0" indent="0">
              <a:buNone/>
            </a:pPr>
            <a:r>
              <a:rPr lang="en-US" dirty="0" smtClean="0"/>
              <a:t>Observations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Atomic Structure</a:t>
            </a:r>
            <a:endParaRPr lang="en-US" dirty="0"/>
          </a:p>
        </p:txBody>
      </p:sp>
      <p:pic>
        <p:nvPicPr>
          <p:cNvPr id="4" name="Picture 3" descr="Screen Shot 2016-11-04 at 8.0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08" y="1600200"/>
            <a:ext cx="3729154" cy="45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Sodium</a:t>
            </a:r>
          </a:p>
          <a:p>
            <a:pPr marL="0" indent="0">
              <a:buNone/>
            </a:pPr>
            <a:r>
              <a:rPr lang="en-US" dirty="0" smtClean="0"/>
              <a:t>Observations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Atomic Structure</a:t>
            </a:r>
            <a:endParaRPr lang="en-US" dirty="0"/>
          </a:p>
        </p:txBody>
      </p:sp>
      <p:pic>
        <p:nvPicPr>
          <p:cNvPr id="4" name="Picture 3" descr="Screen Shot 2016-11-04 at 8.0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43" y="1243215"/>
            <a:ext cx="4675302" cy="54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Potassium</a:t>
            </a:r>
          </a:p>
          <a:p>
            <a:pPr marL="0" indent="0">
              <a:buNone/>
            </a:pPr>
            <a:r>
              <a:rPr lang="en-US" dirty="0" smtClean="0"/>
              <a:t>Observations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Atomic Structure</a:t>
            </a:r>
            <a:endParaRPr lang="en-US" dirty="0"/>
          </a:p>
        </p:txBody>
      </p:sp>
      <p:pic>
        <p:nvPicPr>
          <p:cNvPr id="4" name="Picture 3" descr="Screen Shot 2016-11-04 at 8.0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25" y="1816493"/>
            <a:ext cx="4653897" cy="49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443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- Predict what will happen with the next alkali metals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400" dirty="0" smtClean="0"/>
              <a:t>Describe </a:t>
            </a:r>
            <a:r>
              <a:rPr lang="en-US" sz="2400" dirty="0" smtClean="0"/>
              <a:t>reactivity down group </a:t>
            </a:r>
            <a:r>
              <a:rPr lang="en-US" sz="2400" dirty="0" smtClean="0"/>
              <a:t>1</a:t>
            </a:r>
          </a:p>
          <a:p>
            <a:pPr>
              <a:buFontTx/>
              <a:buChar char="-"/>
            </a:pPr>
            <a:r>
              <a:rPr lang="en-US" sz="2400" dirty="0" smtClean="0"/>
              <a:t>Explain the reactivity down group 1</a:t>
            </a:r>
            <a:endParaRPr lang="en-US" sz="2400" dirty="0"/>
          </a:p>
        </p:txBody>
      </p:sp>
      <p:pic>
        <p:nvPicPr>
          <p:cNvPr id="4" name="Picture 3" descr="Screen Shot 2016-11-04 at 8.0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5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9674" y="47242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Alkali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3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541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Periodic Table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722" y="1887333"/>
            <a:ext cx="6400800" cy="255790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periods and groups of the periodic table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metals, non metals, alkali metals, halogens and noble gases from the periodic table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reactivity of group 1 metals and relate to electron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657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Who created the </a:t>
            </a:r>
            <a:r>
              <a:rPr lang="en-US" dirty="0"/>
              <a:t>p</a:t>
            </a:r>
            <a:r>
              <a:rPr lang="en-US" dirty="0" smtClean="0"/>
              <a:t>eriodic table?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Where was this person from?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was the periodic table created?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2862" y="12308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Periodic 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2" y="3234245"/>
            <a:ext cx="8880568" cy="34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82" b="582"/>
          <a:stretch>
            <a:fillRect/>
          </a:stretch>
        </p:blipFill>
        <p:spPr>
          <a:xfrm>
            <a:off x="40759" y="841789"/>
            <a:ext cx="9103241" cy="5006432"/>
          </a:xfrm>
        </p:spPr>
      </p:pic>
    </p:spTree>
    <p:extLst>
      <p:ext uri="{BB962C8B-B14F-4D97-AF65-F5344CB8AC3E}">
        <p14:creationId xmlns:p14="http://schemas.microsoft.com/office/powerpoint/2010/main" val="7816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1" y="392671"/>
            <a:ext cx="8229600" cy="58515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Alkali Metals</a:t>
            </a:r>
            <a:r>
              <a:rPr lang="en-US" dirty="0"/>
              <a:t> red.</a:t>
            </a:r>
            <a:endParaRPr lang="en-HK" dirty="0"/>
          </a:p>
          <a:p>
            <a:pPr lvl="0"/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Alkaline Earth Metals</a:t>
            </a:r>
            <a:r>
              <a:rPr lang="en-US" dirty="0"/>
              <a:t> blue.</a:t>
            </a:r>
            <a:endParaRPr lang="en-HK" dirty="0"/>
          </a:p>
          <a:p>
            <a:pPr lvl="0"/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Transition Metals</a:t>
            </a:r>
            <a:r>
              <a:rPr lang="en-US" dirty="0"/>
              <a:t> dark green.</a:t>
            </a:r>
            <a:endParaRPr lang="en-HK" dirty="0"/>
          </a:p>
          <a:p>
            <a:pPr lvl="0"/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Halogens</a:t>
            </a:r>
            <a:r>
              <a:rPr lang="en-US" dirty="0"/>
              <a:t> orange.</a:t>
            </a:r>
            <a:endParaRPr lang="en-HK" dirty="0"/>
          </a:p>
          <a:p>
            <a:pPr lvl="0"/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Noble Gases</a:t>
            </a:r>
            <a:r>
              <a:rPr lang="en-US" dirty="0"/>
              <a:t> yellow.</a:t>
            </a:r>
            <a:endParaRPr lang="en-HK" dirty="0"/>
          </a:p>
          <a:p>
            <a:pPr lvl="0"/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Inner Transition Metals</a:t>
            </a:r>
            <a:r>
              <a:rPr lang="en-US" dirty="0"/>
              <a:t> light green.  (</a:t>
            </a:r>
            <a:r>
              <a:rPr lang="en-US" b="1" dirty="0"/>
              <a:t>Actinide</a:t>
            </a:r>
            <a:r>
              <a:rPr lang="en-US" dirty="0"/>
              <a:t> and </a:t>
            </a:r>
            <a:r>
              <a:rPr lang="en-US" b="1" dirty="0"/>
              <a:t>Lanthanide Series</a:t>
            </a:r>
            <a:r>
              <a:rPr lang="en-US" dirty="0"/>
              <a:t>)</a:t>
            </a:r>
            <a:endParaRPr lang="en-HK" dirty="0"/>
          </a:p>
          <a:p>
            <a:pPr lvl="0"/>
            <a:r>
              <a:rPr lang="en-US" dirty="0"/>
              <a:t>Outline the section of </a:t>
            </a:r>
            <a:r>
              <a:rPr lang="en-US" b="1" dirty="0"/>
              <a:t>Metals</a:t>
            </a:r>
            <a:r>
              <a:rPr lang="en-US" dirty="0"/>
              <a:t> in black.</a:t>
            </a:r>
            <a:endParaRPr lang="en-HK" dirty="0"/>
          </a:p>
          <a:p>
            <a:pPr lvl="0"/>
            <a:r>
              <a:rPr lang="en-US" dirty="0"/>
              <a:t>Outline the section of </a:t>
            </a:r>
            <a:r>
              <a:rPr lang="en-US" b="1" dirty="0"/>
              <a:t>Metalloids</a:t>
            </a:r>
            <a:r>
              <a:rPr lang="en-US" dirty="0"/>
              <a:t> in green.</a:t>
            </a:r>
            <a:endParaRPr lang="en-HK" dirty="0"/>
          </a:p>
          <a:p>
            <a:pPr lvl="0"/>
            <a:r>
              <a:rPr lang="en-US" dirty="0"/>
              <a:t>Outline the section of </a:t>
            </a:r>
            <a:r>
              <a:rPr lang="en-US" b="1" dirty="0"/>
              <a:t>Nonmetals</a:t>
            </a:r>
            <a:r>
              <a:rPr lang="en-US" dirty="0"/>
              <a:t> in red.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-414010" y="723643"/>
            <a:ext cx="10311637" cy="5671003"/>
          </a:xfrm>
        </p:spPr>
      </p:pic>
    </p:spTree>
    <p:extLst>
      <p:ext uri="{BB962C8B-B14F-4D97-AF65-F5344CB8AC3E}">
        <p14:creationId xmlns:p14="http://schemas.microsoft.com/office/powerpoint/2010/main" val="1544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in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Draw the atomic structure of Lithium, carbon and neon.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you notice about the group number</a:t>
            </a:r>
            <a:r>
              <a:rPr lang="is-IS" dirty="0" smtClean="0"/>
              <a:t>…..????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0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-414010" y="723643"/>
            <a:ext cx="10311637" cy="5671003"/>
          </a:xfrm>
        </p:spPr>
      </p:pic>
      <p:sp>
        <p:nvSpPr>
          <p:cNvPr id="3" name="Oval 2"/>
          <p:cNvSpPr/>
          <p:nvPr/>
        </p:nvSpPr>
        <p:spPr>
          <a:xfrm>
            <a:off x="324304" y="1639275"/>
            <a:ext cx="679247" cy="31751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1680" y="274637"/>
            <a:ext cx="8355119" cy="6210829"/>
            <a:chOff x="331680" y="274637"/>
            <a:chExt cx="8355119" cy="6210829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80" y="274637"/>
              <a:ext cx="8355119" cy="62108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6533" y="5266267"/>
              <a:ext cx="2459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Number of neutrons = 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218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Periodic Table</vt:lpstr>
      <vt:lpstr>Periodic table research</vt:lpstr>
      <vt:lpstr>PowerPoint Presentation</vt:lpstr>
      <vt:lpstr>PowerPoint Presentation</vt:lpstr>
      <vt:lpstr>PowerPoint Presentation</vt:lpstr>
      <vt:lpstr>Groups in the table</vt:lpstr>
      <vt:lpstr>PowerPoint Presentation</vt:lpstr>
      <vt:lpstr>PowerPoint Presentation</vt:lpstr>
      <vt:lpstr>PowerPoint Presentation</vt:lpstr>
      <vt:lpstr>PowerPoint Presentation</vt:lpstr>
      <vt:lpstr>Group 1 metals</vt:lpstr>
      <vt:lpstr>Group 1 metals</vt:lpstr>
      <vt:lpstr>Group 1 metals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7</cp:revision>
  <cp:lastPrinted>2017-02-28T01:41:30Z</cp:lastPrinted>
  <dcterms:created xsi:type="dcterms:W3CDTF">2016-11-03T23:38:23Z</dcterms:created>
  <dcterms:modified xsi:type="dcterms:W3CDTF">2017-02-28T01:43:20Z</dcterms:modified>
</cp:coreProperties>
</file>