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3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4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7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4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069B4-70A9-214E-8753-C144350665F9}" type="datetimeFigureOut">
              <a:rPr lang="en-US" smtClean="0"/>
              <a:t>18/11/16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2B03-9405-4C4D-8FA2-BD9C5EDA7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3QE8iLmMe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bonline.com/Content/TopicResources/Topic6/Activities/Interactives/6_4/topic_6_4.html" TargetMode="External"/><Relationship Id="rId4" Type="http://schemas.openxmlformats.org/officeDocument/2006/relationships/hyperlink" Target="https://www.youtube.com/watch?v=iQsu3Kz9NY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more DNA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37" b="6737"/>
          <a:stretch>
            <a:fillRect/>
          </a:stretch>
        </p:blipFill>
        <p:spPr>
          <a:xfrm>
            <a:off x="185057" y="1417638"/>
            <a:ext cx="4646958" cy="25556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48" y="1908630"/>
            <a:ext cx="4354286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743" y="3973286"/>
            <a:ext cx="2820005" cy="28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03986" y="22866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Best song ever!! 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4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PCR (polymerase chain reaction)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1" y="1600199"/>
            <a:ext cx="10144109" cy="36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1-18 at 7.40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506"/>
            <a:ext cx="9347316" cy="5727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6801" y="4801034"/>
            <a:ext cx="133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7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1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77" y="1417637"/>
            <a:ext cx="962458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1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87"/>
            <a:ext cx="9408425" cy="6115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260" y="5801899"/>
            <a:ext cx="432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Thermus</a:t>
            </a:r>
            <a:r>
              <a:rPr lang="en-US" dirty="0" smtClean="0"/>
              <a:t> </a:t>
            </a:r>
            <a:r>
              <a:rPr lang="en-US" dirty="0" err="1" smtClean="0"/>
              <a:t>aquaticus</a:t>
            </a:r>
            <a:r>
              <a:rPr lang="en-US" dirty="0" smtClean="0"/>
              <a:t> (</a:t>
            </a:r>
            <a:r>
              <a:rPr lang="en-US" dirty="0" err="1" smtClean="0"/>
              <a:t>Taq</a:t>
            </a:r>
            <a:r>
              <a:rPr lang="en-US" dirty="0" smtClean="0"/>
              <a:t> polymerase)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4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4583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l="-14550" r="-14550"/>
          <a:stretch>
            <a:fillRect/>
          </a:stretch>
        </p:blipFill>
        <p:spPr>
          <a:xfrm>
            <a:off x="5392057" y="0"/>
            <a:ext cx="4259943" cy="2342805"/>
          </a:xfrm>
        </p:spPr>
      </p:pic>
    </p:spTree>
    <p:extLst>
      <p:ext uri="{BB962C8B-B14F-4D97-AF65-F5344CB8AC3E}">
        <p14:creationId xmlns:p14="http://schemas.microsoft.com/office/powerpoint/2010/main" val="7450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1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64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05714" y="5083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SNAB PCR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5714" y="55080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0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1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8 at 7.45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43542"/>
          </a:xfrm>
          <a:prstGeom prst="rect">
            <a:avLst/>
          </a:prstGeom>
        </p:spPr>
      </p:pic>
      <p:pic>
        <p:nvPicPr>
          <p:cNvPr id="5" name="Picture 4" descr="Screen Shot 2016-11-18 at 7.4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9508"/>
            <a:ext cx="9144000" cy="31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Macintosh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Making more DNA</vt:lpstr>
      <vt:lpstr>PCR (polymerase chain reaction)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more DNA</dc:title>
  <dc:creator>Thomas Kitwood</dc:creator>
  <cp:lastModifiedBy>Thomas Kitwood</cp:lastModifiedBy>
  <cp:revision>1</cp:revision>
  <dcterms:created xsi:type="dcterms:W3CDTF">2016-11-18T02:12:48Z</dcterms:created>
  <dcterms:modified xsi:type="dcterms:W3CDTF">2016-11-18T02:13:17Z</dcterms:modified>
</cp:coreProperties>
</file>