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7"/>
    <p:restoredTop sz="93666"/>
  </p:normalViewPr>
  <p:slideViewPr>
    <p:cSldViewPr snapToGrid="0" snapToObjects="1">
      <p:cViewPr varScale="1">
        <p:scale>
          <a:sx n="82" d="100"/>
          <a:sy n="82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0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3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4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7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5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28C8-9F73-AF43-B10F-3D4D510BF57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22D6-A740-2A48-AE58-083D36D6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52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Food enters the small intestine from</a:t>
            </a:r>
            <a:r>
              <a:rPr lang="is-IS" sz="2400" dirty="0" smtClean="0"/>
              <a:t>….</a:t>
            </a:r>
          </a:p>
          <a:p>
            <a:pPr marL="0" indent="0">
              <a:buNone/>
            </a:pPr>
            <a:r>
              <a:rPr lang="is-IS" sz="2400" dirty="0" smtClean="0"/>
              <a:t>Enzymes enter the small intestine from....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731" y="1328116"/>
            <a:ext cx="5700221" cy="500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0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924" y="-14907"/>
            <a:ext cx="4611076" cy="488462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6.1 Digestion and Absorption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9" y="2082329"/>
            <a:ext cx="4611077" cy="459303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Understanding:</a:t>
            </a:r>
          </a:p>
          <a:p>
            <a:pPr>
              <a:buFontTx/>
              <a:buChar char="-"/>
            </a:pPr>
            <a:r>
              <a:rPr lang="en-US" sz="1800" dirty="0" smtClean="0"/>
              <a:t>The contraction of circular and longitudinal muscle layers of the small intestine mixes the food with enzymes and moves it along the gut</a:t>
            </a:r>
          </a:p>
          <a:p>
            <a:pPr>
              <a:buFontTx/>
              <a:buChar char="-"/>
            </a:pPr>
            <a:r>
              <a:rPr lang="en-US" sz="1800" dirty="0" smtClean="0"/>
              <a:t>The pancreas secretes enzymes into the lumen of the small intestine</a:t>
            </a:r>
          </a:p>
          <a:p>
            <a:pPr>
              <a:buFontTx/>
              <a:buChar char="-"/>
            </a:pPr>
            <a:r>
              <a:rPr lang="en-US" sz="1800" dirty="0" smtClean="0"/>
              <a:t>Enzymes digest most macromolecules in food into monomers in the small intestine</a:t>
            </a:r>
          </a:p>
          <a:p>
            <a:pPr>
              <a:buFontTx/>
              <a:buChar char="-"/>
            </a:pPr>
            <a:r>
              <a:rPr lang="en-US" sz="1800" dirty="0" smtClean="0"/>
              <a:t>Villi increase the surface area of epithelium over which absorption is carried out</a:t>
            </a:r>
          </a:p>
          <a:p>
            <a:pPr>
              <a:buFontTx/>
              <a:buChar char="-"/>
            </a:pPr>
            <a:r>
              <a:rPr lang="en-US" sz="1800" dirty="0" smtClean="0"/>
              <a:t>Villi absorb monomers formed by digestion as well as mineral ions and vitamins</a:t>
            </a:r>
          </a:p>
          <a:p>
            <a:pPr>
              <a:buFontTx/>
              <a:buChar char="-"/>
            </a:pPr>
            <a:r>
              <a:rPr lang="en-US" sz="1800" dirty="0" smtClean="0"/>
              <a:t>Different methods of membrane transport are required to absorb different nutrients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1385" y="507998"/>
            <a:ext cx="4122615" cy="166932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/>
              <a:t>Applications:</a:t>
            </a:r>
            <a:endParaRPr lang="en-US" sz="1800" b="1" dirty="0"/>
          </a:p>
          <a:p>
            <a:pPr>
              <a:buFontTx/>
              <a:buChar char="-"/>
            </a:pPr>
            <a:r>
              <a:rPr lang="en-US" sz="1800" dirty="0" smtClean="0"/>
              <a:t>Processes occurring in the small intestine that result in the digestion of starch and the transport of the products of digestion to the liver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21385" y="2314958"/>
            <a:ext cx="4122615" cy="2217966"/>
          </a:xfrm>
          <a:prstGeom prst="rect">
            <a:avLst/>
          </a:prstGeom>
          <a:solidFill>
            <a:srgbClr val="FF7FE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/>
              <a:t>Skills:</a:t>
            </a:r>
          </a:p>
          <a:p>
            <a:pPr>
              <a:buFontTx/>
              <a:buChar char="-"/>
            </a:pPr>
            <a:r>
              <a:rPr lang="en-US" sz="1800" dirty="0" smtClean="0"/>
              <a:t>Production of an annotated diagram of the digestive system</a:t>
            </a:r>
          </a:p>
          <a:p>
            <a:pPr>
              <a:buFontTx/>
              <a:buChar char="-"/>
            </a:pPr>
            <a:r>
              <a:rPr lang="en-US" sz="1800" dirty="0" smtClean="0"/>
              <a:t>Identification of tissue layers in transverse sections of the small intestine viewed with a microscope or in a micrograph</a:t>
            </a:r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1385" y="4654855"/>
            <a:ext cx="4121287" cy="1381842"/>
          </a:xfrm>
          <a:prstGeom prst="rect">
            <a:avLst/>
          </a:prstGeom>
          <a:solidFill>
            <a:srgbClr val="98FFB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/>
              <a:t>Nature of science:</a:t>
            </a:r>
            <a:endParaRPr lang="en-US" sz="1800" b="1" dirty="0"/>
          </a:p>
          <a:p>
            <a:pPr>
              <a:buFontTx/>
              <a:buChar char="-"/>
            </a:pPr>
            <a:r>
              <a:rPr lang="en-US" sz="1800" dirty="0" smtClean="0"/>
              <a:t>Use models as representations f the real world: dialysis tubing can be used to model absorption in the intestine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Font typeface="Arial"/>
              <a:buNone/>
            </a:pPr>
            <a:endParaRPr lang="en-US" sz="18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6769" y="229324"/>
            <a:ext cx="4198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Pancreas and enzymes in the small intestine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657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702" y="460617"/>
            <a:ext cx="8229600" cy="607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Enzymes are added to the small intestine from the pancreas.</a:t>
            </a:r>
          </a:p>
          <a:p>
            <a:r>
              <a:rPr lang="en-US" dirty="0" smtClean="0"/>
              <a:t>What enzymes are present in pancreatic juice?</a:t>
            </a:r>
          </a:p>
          <a:p>
            <a:r>
              <a:rPr lang="en-US" dirty="0" smtClean="0"/>
              <a:t>Write 3 equations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Think</a:t>
            </a:r>
            <a:r>
              <a:rPr lang="is-IS" sz="2800" dirty="0" smtClean="0"/>
              <a:t>…</a:t>
            </a:r>
          </a:p>
          <a:p>
            <a:pPr marL="0" indent="0">
              <a:buNone/>
            </a:pPr>
            <a:r>
              <a:rPr lang="is-IS" sz="2800" dirty="0" smtClean="0"/>
              <a:t>How are the conditions different in the stomach and the small intestine?</a:t>
            </a:r>
          </a:p>
          <a:p>
            <a:pPr marL="0" indent="0">
              <a:buNone/>
            </a:pPr>
            <a:r>
              <a:rPr lang="is-IS" sz="2800" dirty="0" smtClean="0"/>
              <a:t>What happens to stomach enzymes when they reach the small intestine?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88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 and enzyme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783" r="-19783"/>
          <a:stretch>
            <a:fillRect/>
          </a:stretch>
        </p:blipFill>
        <p:spPr>
          <a:xfrm>
            <a:off x="-416746" y="1143000"/>
            <a:ext cx="9590928" cy="5274641"/>
          </a:xfrm>
        </p:spPr>
      </p:pic>
    </p:spTree>
    <p:extLst>
      <p:ext uri="{BB962C8B-B14F-4D97-AF65-F5344CB8AC3E}">
        <p14:creationId xmlns:p14="http://schemas.microsoft.com/office/powerpoint/2010/main" val="102784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244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6.1 Digestion and Absorption </vt:lpstr>
      <vt:lpstr>PowerPoint Presentation</vt:lpstr>
      <vt:lpstr>pH and enzyme activity</vt:lpstr>
      <vt:lpstr>Qs</vt:lpstr>
    </vt:vector>
  </TitlesOfParts>
  <Company>Victoria Shanghai Academy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Pancreas and enzymes in the small intestine</dc:title>
  <dc:creator>Thomas Kitwood</dc:creator>
  <cp:lastModifiedBy>Microsoft Office User</cp:lastModifiedBy>
  <cp:revision>9</cp:revision>
  <dcterms:created xsi:type="dcterms:W3CDTF">2016-08-24T15:26:27Z</dcterms:created>
  <dcterms:modified xsi:type="dcterms:W3CDTF">2017-10-18T02:07:27Z</dcterms:modified>
</cp:coreProperties>
</file>