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0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4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92AF-261A-6F48-99D0-89497E429A41}" type="datetimeFigureOut">
              <a:rPr lang="en-US" smtClean="0"/>
              <a:t>15/9/16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2A21-2DD0-E147-9E16-5D2D2F0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778" r="-19778"/>
          <a:stretch>
            <a:fillRect/>
          </a:stretch>
        </p:blipFill>
        <p:spPr>
          <a:xfrm>
            <a:off x="255162" y="1600200"/>
            <a:ext cx="8229600" cy="4525963"/>
          </a:xfrm>
        </p:spPr>
      </p:pic>
      <p:sp>
        <p:nvSpPr>
          <p:cNvPr id="3" name="Rectangle 2"/>
          <p:cNvSpPr/>
          <p:nvPr/>
        </p:nvSpPr>
        <p:spPr>
          <a:xfrm>
            <a:off x="1486419" y="2626315"/>
            <a:ext cx="1890493" cy="21934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Investigating osmosis in plant cells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Hypothesis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Variables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Results – How will you record your 				       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5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Osmosis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81" y="1470025"/>
            <a:ext cx="7518050" cy="297450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Define osmosis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Predict the movement of water into and out of cells/tissues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Investigate osmosis using potato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needs to enter the cell?</a:t>
            </a:r>
            <a:br>
              <a:rPr lang="en-US" dirty="0" smtClean="0"/>
            </a:br>
            <a:r>
              <a:rPr lang="en-US" sz="2700" dirty="0" smtClean="0"/>
              <a:t>Hint: Think about what needs to enter us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778" r="-19778"/>
          <a:stretch>
            <a:fillRect/>
          </a:stretch>
        </p:blipFill>
        <p:spPr>
          <a:xfrm>
            <a:off x="457200" y="187437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82334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9-14 at 7.50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980"/>
            <a:ext cx="9144000" cy="422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9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8619" r="-28619"/>
          <a:stretch>
            <a:fillRect/>
          </a:stretch>
        </p:blipFill>
        <p:spPr>
          <a:xfrm>
            <a:off x="-1694943" y="0"/>
            <a:ext cx="12469964" cy="6858000"/>
          </a:xfrm>
        </p:spPr>
      </p:pic>
    </p:spTree>
    <p:extLst>
      <p:ext uri="{BB962C8B-B14F-4D97-AF65-F5344CB8AC3E}">
        <p14:creationId xmlns:p14="http://schemas.microsoft.com/office/powerpoint/2010/main" val="368705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6-09-14 at 7.53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11" y="772084"/>
            <a:ext cx="4482353" cy="48815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85470" y="2535518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0" y="1831789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4612" y="3639671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38494" y="5044142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66659" y="2931460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0106" y="3651624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82870" y="3935506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70730" y="1973730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55141" y="4199965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57059" y="3073401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82776" y="4199965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74458" y="2257612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19164" y="2393577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93341" y="5186083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06777" y="2789519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31648" y="4902201"/>
            <a:ext cx="283882" cy="2838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Osmosis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movement of water from an area of high concentration of water to an area of low concentration of water through a partially permeable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4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Screen Shot 2016-09-14 at 7.59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70" y="710080"/>
            <a:ext cx="6977529" cy="469351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6618941" y="5005294"/>
            <a:ext cx="74706" cy="717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69654" y="5786713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5440" y="5786713"/>
            <a:ext cx="81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ater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415440" y="5244353"/>
            <a:ext cx="170442" cy="542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08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9-14 at 8.01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04589"/>
            <a:ext cx="8606117" cy="696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6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70</Words>
  <Application>Microsoft Macintosh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Osmosis</vt:lpstr>
      <vt:lpstr>What needs to enter the cell? Hint: Think about what needs to enter us</vt:lpstr>
      <vt:lpstr>PowerPoint Presentation</vt:lpstr>
      <vt:lpstr>PowerPoint Presentation</vt:lpstr>
      <vt:lpstr>PowerPoint Presentation</vt:lpstr>
      <vt:lpstr>Osmosis</vt:lpstr>
      <vt:lpstr>PowerPoint Presentation</vt:lpstr>
      <vt:lpstr>PowerPoint Presentation</vt:lpstr>
      <vt:lpstr>Investigating osmosis in plant cells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Kitwood</dc:creator>
  <cp:lastModifiedBy>Thomas Kitwood</cp:lastModifiedBy>
  <cp:revision>10</cp:revision>
  <dcterms:created xsi:type="dcterms:W3CDTF">2016-09-13T23:45:28Z</dcterms:created>
  <dcterms:modified xsi:type="dcterms:W3CDTF">2016-09-15T05:56:43Z</dcterms:modified>
</cp:coreProperties>
</file>