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58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0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C049-7D52-444A-976A-6388446C5E4D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A126-8D37-F942-80E5-585D75C4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71DWYJD-dI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7086070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Dlbh6024R1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03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Origin of Cells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13" y="1576925"/>
            <a:ext cx="8059687" cy="327602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cells as arising from existing cells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Pasteur’s experiments on spontaneous generation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4 essential components for the development of life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endosymbiosis could provide evidence for the origin of eukaryotic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677" y="6235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First eukaryotic cells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t="-6501" b="-6501"/>
          <a:stretch>
            <a:fillRect/>
          </a:stretch>
        </p:blipFill>
        <p:spPr>
          <a:xfrm>
            <a:off x="454316" y="733793"/>
            <a:ext cx="8229600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136083" y="272128"/>
            <a:ext cx="854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Endosymbiosis and the formation of eukaryotic cells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1962" y="5451181"/>
            <a:ext cx="422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evidence is there for this idea?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2394677" y="2690788"/>
            <a:ext cx="358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/70860703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379" y="3265534"/>
            <a:ext cx="10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9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851" y="4101334"/>
            <a:ext cx="2463517" cy="2626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663" y="668855"/>
            <a:ext cx="6955337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You were once one, now you are trillions. </a:t>
            </a:r>
            <a:br>
              <a:rPr lang="en-US" sz="3200" b="1" dirty="0" smtClean="0"/>
            </a:br>
            <a:r>
              <a:rPr lang="en-US" sz="3200" b="1" dirty="0" smtClean="0"/>
              <a:t>Where do new cells come from?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7688" b="-17688"/>
          <a:stretch>
            <a:fillRect/>
          </a:stretch>
        </p:blipFill>
        <p:spPr>
          <a:xfrm>
            <a:off x="608402" y="1811855"/>
            <a:ext cx="6986595" cy="3842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5" y="138574"/>
            <a:ext cx="2003818" cy="20038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57200" y="2142392"/>
            <a:ext cx="1731463" cy="20907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84845" y="2142392"/>
            <a:ext cx="200344" cy="20907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385189" y="4233100"/>
            <a:ext cx="72011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94997" y="4278819"/>
            <a:ext cx="328039" cy="332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5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0"/>
            <a:ext cx="8229600" cy="1143000"/>
          </a:xfrm>
        </p:spPr>
        <p:txBody>
          <a:bodyPr/>
          <a:lstStyle/>
          <a:p>
            <a:r>
              <a:rPr lang="en-US" dirty="0" smtClean="0"/>
              <a:t>Spontaneous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rcRect t="7965" b="7965"/>
          <a:stretch>
            <a:fillRect/>
          </a:stretch>
        </p:blipFill>
        <p:spPr>
          <a:xfrm>
            <a:off x="590889" y="1330176"/>
            <a:ext cx="8229600" cy="4525963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705689" y="9608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Spontaneous Generation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2930" y="6086146"/>
            <a:ext cx="713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did Pasteur disprove the spontaneous generation theory?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4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we investigate this idea?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80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29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Development of </a:t>
            </a:r>
            <a:br>
              <a:rPr lang="en-US" sz="9600" dirty="0" smtClean="0"/>
            </a:br>
            <a:r>
              <a:rPr lang="en-US" sz="9600" dirty="0" smtClean="0"/>
              <a:t>Life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731" y="986150"/>
            <a:ext cx="8239845" cy="6179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5" y="17627"/>
            <a:ext cx="745071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1. Production of carbon compounds (such as carbohydrates and amino acids)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641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508"/>
            <a:ext cx="8229600" cy="14234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Assembly of carbon compounds into polymers using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74" y="1530037"/>
            <a:ext cx="4516083" cy="5001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728" y="2056076"/>
            <a:ext cx="3386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Deep sea vents release a lot of heat and inorganic compounds.</a:t>
            </a:r>
          </a:p>
          <a:p>
            <a:endParaRPr lang="en-US" sz="2400" dirty="0"/>
          </a:p>
          <a:p>
            <a:r>
              <a:rPr lang="en-US" sz="2400" dirty="0" smtClean="0"/>
              <a:t>A readily available source of energy to build more complex molecules (organic polymers)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28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72" y="254679"/>
            <a:ext cx="90043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Formation of membranes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Amphipathic carbon compounds (phospholipids) form naturally into bilayers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2532742"/>
            <a:ext cx="5775475" cy="40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Mechanism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12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Living organisms have genes made from DNA and use enzymes at catalysts. Enzymes are needed do replicate DNA.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What’s the problem?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Genes are needed to make enzymes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RNA could have been the first genetic material because it can self replicate and also act as a catalyst.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739" y="5345168"/>
            <a:ext cx="3782080" cy="15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218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Origin of Cells</vt:lpstr>
      <vt:lpstr>You were once one, now you are trillions.  Where do new cells come from?</vt:lpstr>
      <vt:lpstr>Spontaneous Generation</vt:lpstr>
      <vt:lpstr>How could we investigate this idea?</vt:lpstr>
      <vt:lpstr>Development of  Life</vt:lpstr>
      <vt:lpstr>1. Production of carbon compounds (such as carbohydrates and amino acids)</vt:lpstr>
      <vt:lpstr>PowerPoint Presentation</vt:lpstr>
      <vt:lpstr>PowerPoint Presentation</vt:lpstr>
      <vt:lpstr>4. Mechanism of inheritance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Cells</dc:title>
  <dc:creator>Thomas Kitwood</dc:creator>
  <cp:lastModifiedBy>Thomas Kitwood</cp:lastModifiedBy>
  <cp:revision>13</cp:revision>
  <dcterms:created xsi:type="dcterms:W3CDTF">2016-11-06T11:49:55Z</dcterms:created>
  <dcterms:modified xsi:type="dcterms:W3CDTF">2016-11-06T13:36:02Z</dcterms:modified>
</cp:coreProperties>
</file>