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692"/>
  </p:normalViewPr>
  <p:slideViewPr>
    <p:cSldViewPr snapToGrid="0" snapToObjects="1">
      <p:cViewPr varScale="1">
        <p:scale>
          <a:sx n="66" d="100"/>
          <a:sy n="66" d="100"/>
        </p:scale>
        <p:origin x="8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E1B5-FC4D-1F44-93C8-21D2A2548769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05BE-2371-9D4F-AB11-62BA402D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E1B5-FC4D-1F44-93C8-21D2A2548769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05BE-2371-9D4F-AB11-62BA402D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3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E1B5-FC4D-1F44-93C8-21D2A2548769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05BE-2371-9D4F-AB11-62BA402D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4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E1B5-FC4D-1F44-93C8-21D2A2548769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05BE-2371-9D4F-AB11-62BA402D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6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E1B5-FC4D-1F44-93C8-21D2A2548769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05BE-2371-9D4F-AB11-62BA402D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7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E1B5-FC4D-1F44-93C8-21D2A2548769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05BE-2371-9D4F-AB11-62BA402D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6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E1B5-FC4D-1F44-93C8-21D2A2548769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05BE-2371-9D4F-AB11-62BA402D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E1B5-FC4D-1F44-93C8-21D2A2548769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05BE-2371-9D4F-AB11-62BA402D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7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E1B5-FC4D-1F44-93C8-21D2A2548769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05BE-2371-9D4F-AB11-62BA402D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E1B5-FC4D-1F44-93C8-21D2A2548769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05BE-2371-9D4F-AB11-62BA402D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E1B5-FC4D-1F44-93C8-21D2A2548769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05BE-2371-9D4F-AB11-62BA402D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9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AE1B5-FC4D-1F44-93C8-21D2A2548769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A05BE-2371-9D4F-AB11-62BA402D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0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6rJLXq1Re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youtube.com/watch?v=ry4HLAJMIu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labs/gel/" TargetMode="External"/><Relationship Id="rId4" Type="http://schemas.openxmlformats.org/officeDocument/2006/relationships/hyperlink" Target="https://www.dnalc.org/resources/animations/gelelectrophoresi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bR9xMXuK7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7.1 DNA structure and replication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615459"/>
            <a:ext cx="4611077" cy="435707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800" dirty="0" smtClean="0"/>
              <a:t>DNA structure suggested a mechanism for DNA replication</a:t>
            </a:r>
          </a:p>
          <a:p>
            <a:pPr>
              <a:buFontTx/>
              <a:buChar char="-"/>
            </a:pPr>
            <a:r>
              <a:rPr lang="en-US" sz="1800" dirty="0" smtClean="0"/>
              <a:t>Nucleosomes help to supercoil the DNA</a:t>
            </a:r>
          </a:p>
          <a:p>
            <a:pPr>
              <a:buFontTx/>
              <a:buChar char="-"/>
            </a:pPr>
            <a:r>
              <a:rPr lang="en-US" sz="1800" dirty="0" smtClean="0"/>
              <a:t>DNA replication is continuous on the leading strand and discontinuous on the lagging strand</a:t>
            </a:r>
          </a:p>
          <a:p>
            <a:pPr>
              <a:buFontTx/>
              <a:buChar char="-"/>
            </a:pPr>
            <a:r>
              <a:rPr lang="en-US" sz="1800" dirty="0" smtClean="0"/>
              <a:t>DNA replication is carried out by a complex system of enzymes</a:t>
            </a:r>
          </a:p>
          <a:p>
            <a:pPr>
              <a:buFontTx/>
              <a:buChar char="-"/>
            </a:pPr>
            <a:r>
              <a:rPr lang="en-US" sz="1800" dirty="0" smtClean="0"/>
              <a:t>DNA polymerase can only add nucleotides to the 3’ end of the primer</a:t>
            </a:r>
          </a:p>
          <a:p>
            <a:pPr>
              <a:buFontTx/>
              <a:buChar char="-"/>
            </a:pPr>
            <a:r>
              <a:rPr lang="en-US" sz="1800" dirty="0" smtClean="0"/>
              <a:t>Some regions of DNA do not code for proteins but have some other important function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97690"/>
            <a:ext cx="4122615" cy="339969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Applications:</a:t>
            </a:r>
          </a:p>
          <a:p>
            <a:pPr marL="0" indent="0">
              <a:buFont typeface="Arial"/>
              <a:buNone/>
            </a:pP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Rosalind Franklin’s and Maurice Wilkins’ investigation of DNA structure by X-ray diffraction</a:t>
            </a:r>
          </a:p>
          <a:p>
            <a:pPr>
              <a:buFontTx/>
              <a:buChar char="-"/>
            </a:pPr>
            <a:r>
              <a:rPr lang="en-US" sz="1800" dirty="0" smtClean="0"/>
              <a:t>Tandem repeats are used in DNA profiling</a:t>
            </a:r>
          </a:p>
          <a:p>
            <a:pPr>
              <a:buFontTx/>
              <a:buChar char="-"/>
            </a:pPr>
            <a:r>
              <a:rPr lang="en-US" sz="1800" dirty="0" smtClean="0"/>
              <a:t>Use of nucleotides containing </a:t>
            </a:r>
            <a:r>
              <a:rPr lang="en-US" sz="1800" dirty="0" err="1" smtClean="0"/>
              <a:t>dideoxyribonucleic</a:t>
            </a:r>
            <a:r>
              <a:rPr lang="en-US" sz="1800" dirty="0" smtClean="0"/>
              <a:t> acid to stop DNA replication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3653693"/>
            <a:ext cx="4122615" cy="3005012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Skills:</a:t>
            </a:r>
          </a:p>
          <a:p>
            <a:pPr marL="0" indent="0">
              <a:buFont typeface="Arial"/>
              <a:buNone/>
            </a:pP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Analysis of results of the Hershey and Chase experiment providing evidence that DNA is the genetic material</a:t>
            </a:r>
          </a:p>
          <a:p>
            <a:pPr>
              <a:buFontTx/>
              <a:buChar char="-"/>
            </a:pPr>
            <a:r>
              <a:rPr lang="en-US" sz="1800" dirty="0" err="1" smtClean="0"/>
              <a:t>Utilisation</a:t>
            </a:r>
            <a:r>
              <a:rPr lang="en-US" sz="1800" dirty="0" smtClean="0"/>
              <a:t> of molecular </a:t>
            </a:r>
            <a:r>
              <a:rPr lang="en-US" sz="1800" dirty="0" err="1" smtClean="0"/>
              <a:t>visualisation</a:t>
            </a:r>
            <a:r>
              <a:rPr lang="en-US" sz="1800" dirty="0" smtClean="0"/>
              <a:t> software to </a:t>
            </a:r>
            <a:r>
              <a:rPr lang="en-US" sz="1800" dirty="0" err="1" smtClean="0"/>
              <a:t>anaylyse</a:t>
            </a:r>
            <a:r>
              <a:rPr lang="en-US" sz="1800" dirty="0" smtClean="0"/>
              <a:t> the association between proteins and DNA within a nucleosome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6769" y="5060458"/>
            <a:ext cx="4611077" cy="1629508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</a:p>
          <a:p>
            <a:pPr marL="0" indent="0">
              <a:buFont typeface="Arial"/>
              <a:buNone/>
            </a:pP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Making careful observations: Rosalind Franklin’s X-ray diffraction provided crucial evidence that DNA is a double helix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b="1" dirty="0"/>
          </a:p>
          <a:p>
            <a:pPr marL="0" indent="0">
              <a:buFont typeface="Arial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308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6-12-15 at 10.56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2" y="0"/>
            <a:ext cx="808011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62880"/>
            <a:ext cx="14811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One </a:t>
            </a:r>
          </a:p>
          <a:p>
            <a:r>
              <a:rPr lang="en-US" sz="1600" dirty="0" smtClean="0"/>
              <a:t>chromosome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075600"/>
            <a:ext cx="14811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Another </a:t>
            </a:r>
          </a:p>
          <a:p>
            <a:r>
              <a:rPr lang="en-US" sz="1600" dirty="0" smtClean="0"/>
              <a:t>chromosome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97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2-16 at 7.56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89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TED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/>
              <a:t>HOW DO WE SEQUENCE DNA?</a:t>
            </a:r>
            <a:endParaRPr lang="en-US" sz="8800" dirty="0"/>
          </a:p>
        </p:txBody>
      </p:sp>
      <p:sp>
        <p:nvSpPr>
          <p:cNvPr id="4" name="Rectangle 3"/>
          <p:cNvSpPr/>
          <p:nvPr/>
        </p:nvSpPr>
        <p:spPr>
          <a:xfrm>
            <a:off x="457200" y="58029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Dideoxynucleotides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2474" r="-12474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48573" y="16076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DNA sequencing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3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190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Non Coding DNA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273" y="2549212"/>
            <a:ext cx="6400800" cy="17526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State that not all DNA codes for proteins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why non coding sequences are important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repetitive sequences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use of repetitive sequences in DNA profiling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2-15 at 10.23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1" y="492406"/>
            <a:ext cx="7153623" cy="1850464"/>
          </a:xfrm>
          <a:prstGeom prst="rect">
            <a:avLst/>
          </a:prstGeom>
        </p:spPr>
      </p:pic>
      <p:pic>
        <p:nvPicPr>
          <p:cNvPr id="5" name="Picture 4" descr="Screen Shot 2016-12-15 at 10.23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8" y="3642657"/>
            <a:ext cx="7796806" cy="181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76" y="274638"/>
            <a:ext cx="8680824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Coding a non-coding sequences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Only around 2% of our DNA actually codes for proteins (genes/coding sequences). These are unique (occur once in the genome)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Other sequences act as templates for the production of </a:t>
            </a:r>
            <a:r>
              <a:rPr lang="en-US" dirty="0" err="1" smtClean="0">
                <a:solidFill>
                  <a:srgbClr val="660066"/>
                </a:solidFill>
              </a:rPr>
              <a:t>tRNA</a:t>
            </a:r>
            <a:r>
              <a:rPr lang="en-US" dirty="0" smtClean="0">
                <a:solidFill>
                  <a:srgbClr val="660066"/>
                </a:solidFill>
              </a:rPr>
              <a:t> and </a:t>
            </a:r>
            <a:r>
              <a:rPr lang="en-US" dirty="0" err="1" smtClean="0">
                <a:solidFill>
                  <a:srgbClr val="660066"/>
                </a:solidFill>
              </a:rPr>
              <a:t>rRNA</a:t>
            </a:r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Most DNA does not code for anything (it seems).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Repetitive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13" y="1600200"/>
            <a:ext cx="883023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lot of DNA is formed of repetitive sequences of bases (e.g. ATCGATCGATCG)</a:t>
            </a:r>
          </a:p>
          <a:p>
            <a:pPr marL="0" indent="0">
              <a:buNone/>
            </a:pPr>
            <a:r>
              <a:rPr lang="en-US" dirty="0" smtClean="0"/>
              <a:t>A lot of these are found at the end of chromosomes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84133"/>
            <a:ext cx="2997200" cy="273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5530" y="3784133"/>
            <a:ext cx="47501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Telomeres</a:t>
            </a:r>
          </a:p>
          <a:p>
            <a:endParaRPr lang="en-US" b="1" u="sng" dirty="0"/>
          </a:p>
          <a:p>
            <a:r>
              <a:rPr lang="en-US" dirty="0" smtClean="0"/>
              <a:t>During S phase in interphase the chromosomes can’t copy to the very end. If telomeres were not present then genes would be lost every time DNA replicated.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92824" y="3974353"/>
            <a:ext cx="478117" cy="552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2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153"/>
            <a:ext cx="8229600" cy="1143000"/>
          </a:xfrm>
        </p:spPr>
        <p:txBody>
          <a:bodyPr/>
          <a:lstStyle/>
          <a:p>
            <a:r>
              <a:rPr lang="en-US" dirty="0" smtClean="0"/>
              <a:t>Repetitive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112"/>
            <a:ext cx="8433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These repetitive sequences are often called STRs (short tandem repeats) or VNTRs (variable number tandem repeats)</a:t>
            </a:r>
            <a:endParaRPr lang="en-US" sz="2000" dirty="0"/>
          </a:p>
        </p:txBody>
      </p:sp>
      <p:pic>
        <p:nvPicPr>
          <p:cNvPr id="4" name="Picture 3" descr="Screen Shot 2016-12-15 at 10.40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0" y="1867309"/>
            <a:ext cx="8230161" cy="505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2-15 at 10.42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25" y="274638"/>
            <a:ext cx="8288767" cy="5707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154" y="1230868"/>
            <a:ext cx="57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loci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81295" y="1053290"/>
            <a:ext cx="833555" cy="177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8865" y="6126163"/>
            <a:ext cx="92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</a:t>
            </a:r>
            <a:r>
              <a:rPr lang="is-I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2-15 at 10.46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2773" y="3903368"/>
            <a:ext cx="1688242" cy="2948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38941" y="24783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DNA profiling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Gel electrophoresis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79059" y="37781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Gel electrophoresis is amazing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3543" y="2478305"/>
            <a:ext cx="97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04572" y="3105835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359</Words>
  <Application>Microsoft Macintosh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7.1 DNA structure and replication</vt:lpstr>
      <vt:lpstr>Non Coding DNA</vt:lpstr>
      <vt:lpstr>PowerPoint Presentation</vt:lpstr>
      <vt:lpstr>Coding a non-coding sequences</vt:lpstr>
      <vt:lpstr>Repetitive Sequences</vt:lpstr>
      <vt:lpstr>Repetitive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TED talk</vt:lpstr>
      <vt:lpstr>Dideoxynucleotides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Coding DNA</dc:title>
  <dc:creator>Thomas Kitwood</dc:creator>
  <cp:lastModifiedBy>Microsoft Office User</cp:lastModifiedBy>
  <cp:revision>14</cp:revision>
  <dcterms:created xsi:type="dcterms:W3CDTF">2016-12-15T02:25:27Z</dcterms:created>
  <dcterms:modified xsi:type="dcterms:W3CDTF">2017-11-28T01:39:57Z</dcterms:modified>
</cp:coreProperties>
</file>