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7B5-D2EE-C34E-BA79-1BD543CAF17D}" type="datetimeFigureOut">
              <a:rPr lang="en-US" smtClean="0"/>
              <a:t>25/5/17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B816-284D-534C-A05C-BF4B0A3D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7B5-D2EE-C34E-BA79-1BD543CAF17D}" type="datetimeFigureOut">
              <a:rPr lang="en-US" smtClean="0"/>
              <a:t>25/5/17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B816-284D-534C-A05C-BF4B0A3D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7B5-D2EE-C34E-BA79-1BD543CAF17D}" type="datetimeFigureOut">
              <a:rPr lang="en-US" smtClean="0"/>
              <a:t>25/5/17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B816-284D-534C-A05C-BF4B0A3D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6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7B5-D2EE-C34E-BA79-1BD543CAF17D}" type="datetimeFigureOut">
              <a:rPr lang="en-US" smtClean="0"/>
              <a:t>25/5/17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B816-284D-534C-A05C-BF4B0A3D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3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7B5-D2EE-C34E-BA79-1BD543CAF17D}" type="datetimeFigureOut">
              <a:rPr lang="en-US" smtClean="0"/>
              <a:t>25/5/17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B816-284D-534C-A05C-BF4B0A3D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3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7B5-D2EE-C34E-BA79-1BD543CAF17D}" type="datetimeFigureOut">
              <a:rPr lang="en-US" smtClean="0"/>
              <a:t>25/5/17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B816-284D-534C-A05C-BF4B0A3D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8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7B5-D2EE-C34E-BA79-1BD543CAF17D}" type="datetimeFigureOut">
              <a:rPr lang="en-US" smtClean="0"/>
              <a:t>25/5/17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B816-284D-534C-A05C-BF4B0A3D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7B5-D2EE-C34E-BA79-1BD543CAF17D}" type="datetimeFigureOut">
              <a:rPr lang="en-US" smtClean="0"/>
              <a:t>25/5/17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B816-284D-534C-A05C-BF4B0A3D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2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7B5-D2EE-C34E-BA79-1BD543CAF17D}" type="datetimeFigureOut">
              <a:rPr lang="en-US" smtClean="0"/>
              <a:t>25/5/17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B816-284D-534C-A05C-BF4B0A3D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7B5-D2EE-C34E-BA79-1BD543CAF17D}" type="datetimeFigureOut">
              <a:rPr lang="en-US" smtClean="0"/>
              <a:t>25/5/17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B816-284D-534C-A05C-BF4B0A3D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2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7B5-D2EE-C34E-BA79-1BD543CAF17D}" type="datetimeFigureOut">
              <a:rPr lang="en-US" smtClean="0"/>
              <a:t>25/5/17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B816-284D-534C-A05C-BF4B0A3D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6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F17B5-D2EE-C34E-BA79-1BD543CAF17D}" type="datetimeFigureOut">
              <a:rPr lang="en-US" smtClean="0"/>
              <a:t>25/5/17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5B816-284D-534C-A05C-BF4B0A3D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5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wig-world.com/film/acids-and-alkalis-part-2-1457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524"/>
            <a:ext cx="7772400" cy="1470025"/>
          </a:xfrm>
        </p:spPr>
        <p:txBody>
          <a:bodyPr/>
          <a:lstStyle/>
          <a:p>
            <a:r>
              <a:rPr lang="en-US" dirty="0" smtClean="0"/>
              <a:t>Neutralization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498" y="2158097"/>
            <a:ext cx="7396203" cy="2938654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Give examples of common acids and alkalis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Write a word equation for a common neutralization reaction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Perform a neutralization reaction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some applications of a neutralization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2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24 at 10.55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6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" y="0"/>
            <a:ext cx="913445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3857" y="3138714"/>
            <a:ext cx="7311572" cy="598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5857" y="3368097"/>
            <a:ext cx="192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elements?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351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ydrochloric acid + potassium hydroxide</a:t>
            </a:r>
          </a:p>
          <a:p>
            <a:pPr marL="0" indent="0">
              <a:buNone/>
            </a:pPr>
            <a:r>
              <a:rPr lang="en-US" dirty="0" err="1" smtClean="0"/>
              <a:t>Sulphuric</a:t>
            </a:r>
            <a:r>
              <a:rPr lang="en-US" dirty="0" smtClean="0"/>
              <a:t> acid + lithium hydroxide</a:t>
            </a:r>
          </a:p>
          <a:p>
            <a:pPr marL="0" indent="0">
              <a:buNone/>
            </a:pPr>
            <a:r>
              <a:rPr lang="en-US" dirty="0" smtClean="0"/>
              <a:t>Nitric acid + sodium hydroxide </a:t>
            </a:r>
          </a:p>
          <a:p>
            <a:pPr marL="0" indent="0">
              <a:buNone/>
            </a:pPr>
            <a:r>
              <a:rPr lang="en-US" dirty="0" smtClean="0"/>
              <a:t>Hydrochloric acid + rubidium hydroxide</a:t>
            </a:r>
          </a:p>
          <a:p>
            <a:pPr marL="0" indent="0">
              <a:buNone/>
            </a:pPr>
            <a:r>
              <a:rPr lang="en-US" dirty="0" err="1" smtClean="0"/>
              <a:t>Sulphuric</a:t>
            </a:r>
            <a:r>
              <a:rPr lang="en-US" dirty="0" smtClean="0"/>
              <a:t> acid + </a:t>
            </a:r>
            <a:r>
              <a:rPr lang="en-US" dirty="0" err="1" smtClean="0"/>
              <a:t>caesium</a:t>
            </a:r>
            <a:r>
              <a:rPr lang="en-US" dirty="0" smtClean="0"/>
              <a:t> hydroxide</a:t>
            </a:r>
          </a:p>
          <a:p>
            <a:pPr marL="0" indent="0">
              <a:buNone/>
            </a:pPr>
            <a:r>
              <a:rPr lang="en-US" dirty="0" smtClean="0"/>
              <a:t>Nitric acid + lithium hydroxide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8730" y="5748567"/>
            <a:ext cx="4111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down the full word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1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Uses of neutralization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345" y="1230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Neutralisation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5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these beakers contain?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46" t="12687" r="16103"/>
          <a:stretch/>
        </p:blipFill>
        <p:spPr>
          <a:xfrm>
            <a:off x="196254" y="2174382"/>
            <a:ext cx="2935104" cy="3951781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19046" t="12687" r="16103"/>
          <a:stretch/>
        </p:blipFill>
        <p:spPr>
          <a:xfrm>
            <a:off x="3131358" y="2296147"/>
            <a:ext cx="2935104" cy="395178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l="19046" t="12687" r="16103"/>
          <a:stretch/>
        </p:blipFill>
        <p:spPr>
          <a:xfrm>
            <a:off x="6208896" y="2296147"/>
            <a:ext cx="2935104" cy="39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373" r="-71373"/>
          <a:stretch>
            <a:fillRect/>
          </a:stretch>
        </p:blipFill>
        <p:spPr>
          <a:xfrm>
            <a:off x="-1908715" y="0"/>
            <a:ext cx="8328000" cy="45800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99" y="4308608"/>
            <a:ext cx="9973214" cy="230151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19046" t="12687" r="16103"/>
          <a:stretch/>
        </p:blipFill>
        <p:spPr>
          <a:xfrm>
            <a:off x="5079759" y="356827"/>
            <a:ext cx="2935104" cy="39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I add an acid to an  alkali?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3521" r="-63521"/>
          <a:stretch>
            <a:fillRect/>
          </a:stretch>
        </p:blipFill>
        <p:spPr>
          <a:xfrm>
            <a:off x="-1595579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806977" y="1867949"/>
            <a:ext cx="35931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could I tell if a chemical reaction occurs?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Gas produced (bubbles)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Colour change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Temperature change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New product 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1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 reaction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960691"/>
            <a:ext cx="160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Hydrochloric</a:t>
            </a:r>
          </a:p>
          <a:p>
            <a:r>
              <a:rPr lang="en-US" dirty="0" smtClean="0"/>
              <a:t>acid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1000" y="2960691"/>
            <a:ext cx="1312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Sodium </a:t>
            </a:r>
          </a:p>
          <a:p>
            <a:r>
              <a:rPr lang="en-US" dirty="0" smtClean="0"/>
              <a:t>hydroxide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41264" y="2960691"/>
            <a:ext cx="108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Sodium </a:t>
            </a:r>
          </a:p>
          <a:p>
            <a:r>
              <a:rPr lang="en-US" dirty="0" smtClean="0"/>
              <a:t>chloride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87407" y="3237690"/>
            <a:ext cx="79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63041" y="3006857"/>
            <a:ext cx="67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37828" y="3170757"/>
            <a:ext cx="67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4233228" y="3255834"/>
            <a:ext cx="1408036" cy="28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4299857"/>
            <a:ext cx="858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Acid                 +        Alkali/base                       Salt              +          water                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414656" y="4548610"/>
            <a:ext cx="140803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Shot 2017-05-24 at 10.55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45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3857" y="3138714"/>
            <a:ext cx="7311572" cy="598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5857" y="3368097"/>
            <a:ext cx="192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elements?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7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258" r="-18258"/>
          <a:stretch>
            <a:fillRect/>
          </a:stretch>
        </p:blipFill>
        <p:spPr>
          <a:xfrm>
            <a:off x="-1320802" y="274638"/>
            <a:ext cx="11970588" cy="6583362"/>
          </a:xfrm>
        </p:spPr>
      </p:pic>
    </p:spTree>
    <p:extLst>
      <p:ext uri="{BB962C8B-B14F-4D97-AF65-F5344CB8AC3E}">
        <p14:creationId xmlns:p14="http://schemas.microsoft.com/office/powerpoint/2010/main" val="325204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24 at 10.55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6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24 at 10.5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1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133</Words>
  <Application>Microsoft Macintosh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Neutralization</vt:lpstr>
      <vt:lpstr>What do these beakers contain?</vt:lpstr>
      <vt:lpstr>PowerPoint Presentation</vt:lpstr>
      <vt:lpstr>What if I add an acid to an  alkali?</vt:lpstr>
      <vt:lpstr>Neutralization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Equations</vt:lpstr>
      <vt:lpstr>Uses of neutralization reactions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Neutralization</dc:title>
  <dc:creator>Thomas Kitwood</dc:creator>
  <cp:lastModifiedBy>Thomas Kitwood</cp:lastModifiedBy>
  <cp:revision>15</cp:revision>
  <dcterms:created xsi:type="dcterms:W3CDTF">2017-05-24T02:21:01Z</dcterms:created>
  <dcterms:modified xsi:type="dcterms:W3CDTF">2017-05-25T06:44:26Z</dcterms:modified>
</cp:coreProperties>
</file>