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1" r:id="rId5"/>
    <p:sldId id="264" r:id="rId6"/>
    <p:sldId id="259" r:id="rId7"/>
    <p:sldId id="260" r:id="rId8"/>
    <p:sldId id="257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FF79-ED57-A54F-BA5C-F7F2F9A2EEBD}" type="datetimeFigureOut">
              <a:rPr lang="en-US" smtClean="0"/>
              <a:t>26/9/16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9B1C-D6FE-FD4A-BA64-AB4805C24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eku.edu/ritchisong/301notes2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Q5GtFbhlQo&amp;safe=active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36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8747" y="5165488"/>
            <a:ext cx="4445417" cy="995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1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77"/>
            <a:ext cx="9144000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1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5100"/>
            <a:ext cx="8280400" cy="2870200"/>
          </a:xfrm>
          <a:prstGeom prst="rect">
            <a:avLst/>
          </a:prstGeom>
        </p:spPr>
      </p:pic>
      <p:pic>
        <p:nvPicPr>
          <p:cNvPr id="5" name="Picture 4" descr="Screen Shot 2016-09-25 at 8.1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563"/>
            <a:ext cx="9617499" cy="24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8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6.5 – Neurons and Synapses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Neurons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9348"/>
            <a:ext cx="8229600" cy="240646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Identify the structures in a neuron</a:t>
            </a:r>
          </a:p>
          <a:p>
            <a:r>
              <a:rPr lang="en-US" dirty="0" smtClean="0"/>
              <a:t>State the function of neurons</a:t>
            </a:r>
          </a:p>
          <a:p>
            <a:r>
              <a:rPr lang="en-US" dirty="0" smtClean="0"/>
              <a:t>Describe the structure and function of the myelin sheath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7629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nervous 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9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37" y="2363581"/>
            <a:ext cx="8229600" cy="1143000"/>
          </a:xfrm>
        </p:spPr>
        <p:txBody>
          <a:bodyPr/>
          <a:lstStyle/>
          <a:p>
            <a:r>
              <a:rPr lang="en-US" dirty="0" smtClean="0"/>
              <a:t>Stimulus – Response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2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0"/>
            <a:ext cx="6315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3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2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7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0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835577"/>
            <a:ext cx="8559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0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347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Myelin sheath</a:t>
            </a:r>
            <a:endParaRPr lang="en-US" dirty="0"/>
          </a:p>
        </p:txBody>
      </p:sp>
      <p:pic>
        <p:nvPicPr>
          <p:cNvPr id="6" name="Picture 5" descr="Screen Shot 2016-09-25 at 8.1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5 at 8.2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3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Macintosh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6.5 – Neurons and Synapses Neurons</vt:lpstr>
      <vt:lpstr>Stimulus – Response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5</cp:revision>
  <dcterms:created xsi:type="dcterms:W3CDTF">2016-09-25T11:58:53Z</dcterms:created>
  <dcterms:modified xsi:type="dcterms:W3CDTF">2016-09-26T01:12:26Z</dcterms:modified>
</cp:coreProperties>
</file>