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65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/>
    <p:restoredTop sz="93719"/>
  </p:normalViewPr>
  <p:slideViewPr>
    <p:cSldViewPr snapToGrid="0" snapToObjects="1">
      <p:cViewPr varScale="1">
        <p:scale>
          <a:sx n="98" d="100"/>
          <a:sy n="98" d="100"/>
        </p:scale>
        <p:origin x="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2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7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0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8984-2BDF-364D-A592-1D04B6ABF16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CBC3-3EA1-7749-9E9B-0F301976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1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18UycWRsa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dailymotion.com/video/x47dgy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3 at 10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09" r="-23209"/>
          <a:stretch>
            <a:fillRect/>
          </a:stretch>
        </p:blipFill>
        <p:spPr>
          <a:xfrm>
            <a:off x="-753634" y="274637"/>
            <a:ext cx="10725270" cy="5898485"/>
          </a:xfrm>
        </p:spPr>
      </p:pic>
    </p:spTree>
    <p:extLst>
      <p:ext uri="{BB962C8B-B14F-4D97-AF65-F5344CB8AC3E}">
        <p14:creationId xmlns:p14="http://schemas.microsoft.com/office/powerpoint/2010/main" val="202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Moving through the digestive system (including the small intestine)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31275" y="4929294"/>
            <a:ext cx="218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Circular layer of smooth muscle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2223" y="5024876"/>
            <a:ext cx="4383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Peristalsis</a:t>
            </a:r>
            <a:r>
              <a:rPr lang="en-US" sz="2000" b="1" dirty="0" smtClean="0"/>
              <a:t> – Contraction of circular and longitudinal muscles to move food through the digestive 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40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digestion begin?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79" b="60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18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6.1 Digestion and Absorption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45930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The contraction of circular and longitudinal muscle layers of the small intestine mixes the food with enzymes and moves it along the gut</a:t>
            </a:r>
          </a:p>
          <a:p>
            <a:pPr>
              <a:buFontTx/>
              <a:buChar char="-"/>
            </a:pPr>
            <a:r>
              <a:rPr lang="en-US" sz="1800" dirty="0" smtClean="0"/>
              <a:t>The pancreas secretes enzymes into the lumen of the small intestine</a:t>
            </a:r>
          </a:p>
          <a:p>
            <a:pPr>
              <a:buFontTx/>
              <a:buChar char="-"/>
            </a:pPr>
            <a:r>
              <a:rPr lang="en-US" sz="1800" dirty="0" smtClean="0"/>
              <a:t>Enzymes digest most macromolecules in food into monomers in the small intestine</a:t>
            </a:r>
          </a:p>
          <a:p>
            <a:pPr>
              <a:buFontTx/>
              <a:buChar char="-"/>
            </a:pPr>
            <a:r>
              <a:rPr lang="en-US" sz="1800" dirty="0" smtClean="0"/>
              <a:t>Villi increase the surface area of epithelium over which absorption is carried out</a:t>
            </a:r>
          </a:p>
          <a:p>
            <a:pPr>
              <a:buFontTx/>
              <a:buChar char="-"/>
            </a:pPr>
            <a:r>
              <a:rPr lang="en-US" sz="1800" dirty="0" smtClean="0"/>
              <a:t>Villi absorb monomers formed by digestion as well as mineral ions and vitamins</a:t>
            </a:r>
          </a:p>
          <a:p>
            <a:pPr>
              <a:buFontTx/>
              <a:buChar char="-"/>
            </a:pPr>
            <a:r>
              <a:rPr lang="en-US" sz="1800" dirty="0" smtClean="0"/>
              <a:t>Different methods of membrane transport are required to absorb different nutrients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1385" y="507998"/>
            <a:ext cx="4122615" cy="1669326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Processes occurring in the small intestine that result in the digestion of starch and the transport of the products of digestion to the liver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1385" y="2314958"/>
            <a:ext cx="4122615" cy="2217966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Production of an annotated diagram of the digestive system</a:t>
            </a:r>
          </a:p>
          <a:p>
            <a:pPr>
              <a:buFontTx/>
              <a:buChar char="-"/>
            </a:pPr>
            <a:r>
              <a:rPr lang="en-US" sz="1800" dirty="0" smtClean="0"/>
              <a:t>Identification of tissue layers in transverse sections of the small intestine viewed with a microscope or in a micrograph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1385" y="4654855"/>
            <a:ext cx="4121287" cy="138184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Use models as representations f the real world: dialysis tubing can be used to model absorption in the intestine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9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digestion happens </a:t>
            </a:r>
            <a:r>
              <a:rPr lang="en-US" dirty="0" smtClean="0"/>
              <a:t>in the </a:t>
            </a:r>
            <a:r>
              <a:rPr lang="en-US" dirty="0" smtClean="0"/>
              <a:t>mouth?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63" r="-25763"/>
          <a:stretch>
            <a:fillRect/>
          </a:stretch>
        </p:blipFill>
        <p:spPr>
          <a:xfrm>
            <a:off x="-783151" y="1613580"/>
            <a:ext cx="6305664" cy="3467871"/>
          </a:xfrm>
        </p:spPr>
      </p:pic>
      <p:sp>
        <p:nvSpPr>
          <p:cNvPr id="3" name="TextBox 2"/>
          <p:cNvSpPr txBox="1"/>
          <p:nvPr/>
        </p:nvSpPr>
        <p:spPr>
          <a:xfrm>
            <a:off x="4493623" y="2142308"/>
            <a:ext cx="4558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Chewing (mechanical digestion)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Salivary glands produce saliva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Saliva contains amylase which breaks down starch into maltose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2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6467" y="26415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Oesophagus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Why does rice start to taste sweet if you chew it for a long time?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is it possible to eat in space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long is the human alimentary canal?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amylase do?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key word do we use to describe taking food into the mouth?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1546" r="-31546"/>
          <a:stretch>
            <a:fillRect/>
          </a:stretch>
        </p:blipFill>
        <p:spPr>
          <a:xfrm>
            <a:off x="-812754" y="425909"/>
            <a:ext cx="10621711" cy="5841532"/>
          </a:xfrm>
        </p:spPr>
      </p:pic>
    </p:spTree>
    <p:extLst>
      <p:ext uri="{BB962C8B-B14F-4D97-AF65-F5344CB8AC3E}">
        <p14:creationId xmlns:p14="http://schemas.microsoft.com/office/powerpoint/2010/main" val="37062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the stomach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HCl</a:t>
            </a:r>
            <a:r>
              <a:rPr lang="en-US" dirty="0" smtClean="0"/>
              <a:t> released. Kills bacteria and lowers pH</a:t>
            </a:r>
          </a:p>
          <a:p>
            <a:r>
              <a:rPr lang="en-US" dirty="0" smtClean="0"/>
              <a:t>Protease enzymes released.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Proteins                         Amino Acids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wouldn’t amylase work in the stomach?</a:t>
            </a:r>
          </a:p>
          <a:p>
            <a:pPr marL="0" indent="0">
              <a:buNone/>
            </a:pPr>
            <a:r>
              <a:rPr lang="en-US" dirty="0" smtClean="0"/>
              <a:t>Why does your throat hurt when you vomit?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60753" y="3698062"/>
            <a:ext cx="2027921" cy="24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034" r="-19034"/>
          <a:stretch>
            <a:fillRect/>
          </a:stretch>
        </p:blipFill>
        <p:spPr>
          <a:xfrm>
            <a:off x="-799099" y="427701"/>
            <a:ext cx="10412504" cy="5726476"/>
          </a:xfrm>
        </p:spPr>
      </p:pic>
      <p:sp>
        <p:nvSpPr>
          <p:cNvPr id="5" name="Rectangle 4"/>
          <p:cNvSpPr/>
          <p:nvPr/>
        </p:nvSpPr>
        <p:spPr>
          <a:xfrm>
            <a:off x="5973792" y="786268"/>
            <a:ext cx="597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whale intestines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62949" y="11556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24 mins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325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Where does digestion begin?</vt:lpstr>
      <vt:lpstr>6.1 Digestion and Absorption </vt:lpstr>
      <vt:lpstr>What digestion happens in the mouth?</vt:lpstr>
      <vt:lpstr>Where next?</vt:lpstr>
      <vt:lpstr>Questions</vt:lpstr>
      <vt:lpstr>PowerPoint Presentation</vt:lpstr>
      <vt:lpstr>In the stomach</vt:lpstr>
      <vt:lpstr>PowerPoint Presentation</vt:lpstr>
      <vt:lpstr>Moving through the digestive system (including the small intestine)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15</cp:revision>
  <dcterms:created xsi:type="dcterms:W3CDTF">2016-08-24T08:19:52Z</dcterms:created>
  <dcterms:modified xsi:type="dcterms:W3CDTF">2017-10-18T01:57:11Z</dcterms:modified>
</cp:coreProperties>
</file>