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3" r:id="rId7"/>
    <p:sldId id="257" r:id="rId8"/>
    <p:sldId id="261" r:id="rId9"/>
    <p:sldId id="262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5B38-C473-7E43-B5AF-08835E5D17DB}" type="datetimeFigureOut">
              <a:rPr lang="en-US" smtClean="0"/>
              <a:t>28/10/16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3A1C-89C5-7641-8BD7-5B368D13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0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1.2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57" y="0"/>
            <a:ext cx="5564270" cy="4511309"/>
          </a:xfrm>
          <a:prstGeom prst="rect">
            <a:avLst/>
          </a:prstGeom>
        </p:spPr>
      </p:pic>
      <p:pic>
        <p:nvPicPr>
          <p:cNvPr id="5" name="Picture 4" descr="Screen Shot 2016-10-28 at 11.29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96" y="4512969"/>
            <a:ext cx="6677555" cy="23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10-28 at 11.32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32" b="-39332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pic>
        <p:nvPicPr>
          <p:cNvPr id="4" name="Picture 3" descr="Screen Shot 2016-10-28 at 11.30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3" y="636113"/>
            <a:ext cx="8204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1.3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214"/>
            <a:ext cx="10798514" cy="16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testing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‘Activity’ on page 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4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73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Inflammatory Responses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509" y="2246925"/>
            <a:ext cx="6400800" cy="1752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stages of an inflammatory response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role of histamine in an inflammatory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9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0.3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0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2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0.3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Histamine causes allergic symptoms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20" b="8620"/>
          <a:stretch>
            <a:fillRect/>
          </a:stretch>
        </p:blipFill>
        <p:spPr>
          <a:xfrm>
            <a:off x="457200" y="182172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1756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Hybridoma</a:t>
            </a:r>
            <a:r>
              <a:rPr lang="en-US" b="1" u="sng" dirty="0" smtClean="0"/>
              <a:t> Cells and Monoclonal Antibodies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7242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Define antibodies has being specific</a:t>
            </a:r>
          </a:p>
          <a:p>
            <a:r>
              <a:rPr lang="en-US" dirty="0" smtClean="0"/>
              <a:t>Describe how monoclonal antibodies are produced</a:t>
            </a:r>
          </a:p>
          <a:p>
            <a:r>
              <a:rPr lang="en-US" dirty="0" smtClean="0"/>
              <a:t>Discuss uses of monoclonal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Antibodies are ‘specific’. What does this mean?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214448"/>
            <a:ext cx="3111500" cy="344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29" y="5082009"/>
            <a:ext cx="8448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numbers of antibodies can be manufactured. </a:t>
            </a:r>
          </a:p>
          <a:p>
            <a:r>
              <a:rPr lang="en-US" sz="2400" b="1" dirty="0" smtClean="0"/>
              <a:t>They are produced by a clone of cells and are highly specific. Why kind of cell?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643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8 at 10.4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3239" y="2282850"/>
            <a:ext cx="198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in a series </a:t>
            </a:r>
          </a:p>
          <a:p>
            <a:r>
              <a:rPr lang="en-US" dirty="0" smtClean="0"/>
              <a:t>of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96</Words>
  <Application>Microsoft Macintosh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Inflammatory Responses</vt:lpstr>
      <vt:lpstr>PowerPoint Presentation</vt:lpstr>
      <vt:lpstr>PowerPoint Presentation</vt:lpstr>
      <vt:lpstr>PowerPoint Presentation</vt:lpstr>
      <vt:lpstr>Histamine causes allergic symptoms</vt:lpstr>
      <vt:lpstr>Hybridoma Cells and Monoclonal Antibodies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Pregnancy testing kit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Responses</dc:title>
  <dc:creator>Thomas Kitwood</dc:creator>
  <cp:lastModifiedBy>Thomas Kitwood</cp:lastModifiedBy>
  <cp:revision>7</cp:revision>
  <dcterms:created xsi:type="dcterms:W3CDTF">2016-10-28T02:21:19Z</dcterms:created>
  <dcterms:modified xsi:type="dcterms:W3CDTF">2016-10-28T06:40:23Z</dcterms:modified>
</cp:coreProperties>
</file>