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677" autoAdjust="0"/>
  </p:normalViewPr>
  <p:slideViewPr>
    <p:cSldViewPr snapToGrid="0" snapToObjects="1">
      <p:cViewPr varScale="1">
        <p:scale>
          <a:sx n="67" d="100"/>
          <a:sy n="67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D19D-7525-2445-8D41-B47F4F8C250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459-3557-334C-9191-5424AEE2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7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D19D-7525-2445-8D41-B47F4F8C250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459-3557-334C-9191-5424AEE2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D19D-7525-2445-8D41-B47F4F8C250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459-3557-334C-9191-5424AEE2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D19D-7525-2445-8D41-B47F4F8C250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459-3557-334C-9191-5424AEE2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D19D-7525-2445-8D41-B47F4F8C250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459-3557-334C-9191-5424AEE2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4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D19D-7525-2445-8D41-B47F4F8C250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459-3557-334C-9191-5424AEE2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2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D19D-7525-2445-8D41-B47F4F8C250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459-3557-334C-9191-5424AEE2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5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D19D-7525-2445-8D41-B47F4F8C250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459-3557-334C-9191-5424AEE2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0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D19D-7525-2445-8D41-B47F4F8C250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459-3557-334C-9191-5424AEE2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7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D19D-7525-2445-8D41-B47F4F8C250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459-3557-334C-9191-5424AEE2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8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D19D-7525-2445-8D41-B47F4F8C250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459-3557-334C-9191-5424AEE2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9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4D19D-7525-2445-8D41-B47F4F8C250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AC459-3557-334C-9191-5424AEE2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3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208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Mixtures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1363" y="2436046"/>
            <a:ext cx="6400800" cy="17526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Identify elements, compounds and mixtures from particle diagrams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Define mixture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State how to separate insoluble solids from liquids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0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947" r="-34947"/>
          <a:stretch>
            <a:fillRect/>
          </a:stretch>
        </p:blipFill>
        <p:spPr>
          <a:xfrm>
            <a:off x="-1738086" y="0"/>
            <a:ext cx="9364432" cy="6658429"/>
          </a:xfrm>
        </p:spPr>
      </p:pic>
      <p:sp>
        <p:nvSpPr>
          <p:cNvPr id="6" name="TextBox 5"/>
          <p:cNvSpPr txBox="1"/>
          <p:nvPr/>
        </p:nvSpPr>
        <p:spPr>
          <a:xfrm>
            <a:off x="6495143" y="314363"/>
            <a:ext cx="158318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Salt</a:t>
            </a:r>
          </a:p>
          <a:p>
            <a:r>
              <a:rPr lang="en-US" sz="4400" b="1" dirty="0" smtClean="0"/>
              <a:t>Sand</a:t>
            </a:r>
          </a:p>
          <a:p>
            <a:r>
              <a:rPr lang="en-US" sz="4400" b="1" dirty="0" smtClean="0"/>
              <a:t>Iron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3814" y="3029857"/>
            <a:ext cx="32801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You have today’s lesson to separate this mixture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2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Magnetism is used to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Filtration is used to...</a:t>
            </a:r>
          </a:p>
          <a:p>
            <a:r>
              <a:rPr lang="is-IS" dirty="0" smtClean="0"/>
              <a:t>Evaporation is used to...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1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09 at 7.48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2" y="301091"/>
            <a:ext cx="7475387" cy="620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2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09 at 7.47.3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3"/>
          <a:stretch/>
        </p:blipFill>
        <p:spPr>
          <a:xfrm>
            <a:off x="0" y="1053412"/>
            <a:ext cx="9144000" cy="49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or more substances mixed together that are not chemically bonded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3221" y="3143629"/>
            <a:ext cx="36451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metal has been found on the beach. People are cutting their feet.</a:t>
            </a:r>
          </a:p>
          <a:p>
            <a:endParaRPr lang="en-US" dirty="0"/>
          </a:p>
          <a:p>
            <a:r>
              <a:rPr lang="en-US" dirty="0" smtClean="0"/>
              <a:t>It is going to be very difficult to separate the mixture of sand and metal.</a:t>
            </a:r>
          </a:p>
          <a:p>
            <a:endParaRPr lang="en-US" dirty="0"/>
          </a:p>
          <a:p>
            <a:r>
              <a:rPr lang="en-US" dirty="0" smtClean="0"/>
              <a:t>How could we do it?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105" y="2886059"/>
            <a:ext cx="3665297" cy="36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8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09 at 7.49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6" y="0"/>
            <a:ext cx="8804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2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81" y="1600200"/>
            <a:ext cx="855691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Soluble – A solid that dissolves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Insoluble – A solid that does not dissolve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Solution – A solute dissolved in a solvent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Solvent – Liquid where a solute dissolves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Solute – Substance that dissolves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1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50520"/>
            <a:ext cx="8229600" cy="1143000"/>
          </a:xfrm>
        </p:spPr>
        <p:txBody>
          <a:bodyPr/>
          <a:lstStyle/>
          <a:p>
            <a:r>
              <a:rPr lang="en-US" dirty="0" smtClean="0"/>
              <a:t>Filtration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4655" r="-94655"/>
          <a:stretch>
            <a:fillRect/>
          </a:stretch>
        </p:blipFill>
        <p:spPr>
          <a:xfrm>
            <a:off x="2748551" y="909638"/>
            <a:ext cx="8651566" cy="47580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791" r="47385"/>
          <a:stretch/>
        </p:blipFill>
        <p:spPr>
          <a:xfrm>
            <a:off x="313764" y="170049"/>
            <a:ext cx="2898484" cy="4820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236" y="5298334"/>
            <a:ext cx="409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does it separate?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48551" y="6025492"/>
            <a:ext cx="370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liquid from an insoluble solid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7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what if the solid dissolves?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a beaker, dissolve 2 spatulas of salt in 50 ml water.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Filter the solution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Does it separate the salt and water?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7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could we separate salt and water?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Equipment?</a:t>
            </a:r>
          </a:p>
          <a:p>
            <a:r>
              <a:rPr lang="en-US" dirty="0" smtClean="0"/>
              <a:t>Evaporating dish</a:t>
            </a:r>
          </a:p>
          <a:p>
            <a:r>
              <a:rPr lang="en-US" dirty="0" smtClean="0"/>
              <a:t>Wire gauze</a:t>
            </a:r>
          </a:p>
          <a:p>
            <a:r>
              <a:rPr lang="en-US" dirty="0" smtClean="0"/>
              <a:t>Tripod</a:t>
            </a:r>
          </a:p>
          <a:p>
            <a:r>
              <a:rPr lang="en-US" dirty="0" smtClean="0"/>
              <a:t>Bunsen burner</a:t>
            </a:r>
          </a:p>
          <a:p>
            <a:r>
              <a:rPr lang="en-US" dirty="0" smtClean="0"/>
              <a:t>Heat mat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275977"/>
            <a:ext cx="3823696" cy="52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7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200</Words>
  <Application>Microsoft Macintosh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Mixtures</vt:lpstr>
      <vt:lpstr>PowerPoint Presentation</vt:lpstr>
      <vt:lpstr>PowerPoint Presentation</vt:lpstr>
      <vt:lpstr>Mixture </vt:lpstr>
      <vt:lpstr>PowerPoint Presentation</vt:lpstr>
      <vt:lpstr>Solutions keywords</vt:lpstr>
      <vt:lpstr>Filtration</vt:lpstr>
      <vt:lpstr>But what if the solid dissolves?</vt:lpstr>
      <vt:lpstr>How could we separate salt and water? 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Mixtures</dc:title>
  <dc:creator>Thomas Kitwood</dc:creator>
  <cp:lastModifiedBy>Thomas Kitwood</cp:lastModifiedBy>
  <cp:revision>16</cp:revision>
  <dcterms:created xsi:type="dcterms:W3CDTF">2016-11-08T23:50:46Z</dcterms:created>
  <dcterms:modified xsi:type="dcterms:W3CDTF">2017-03-10T07:58:13Z</dcterms:modified>
</cp:coreProperties>
</file>