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85" r:id="rId5"/>
    <p:sldId id="258" r:id="rId6"/>
    <p:sldId id="259" r:id="rId7"/>
    <p:sldId id="289" r:id="rId8"/>
    <p:sldId id="264" r:id="rId9"/>
    <p:sldId id="265" r:id="rId10"/>
    <p:sldId id="266" r:id="rId11"/>
    <p:sldId id="286" r:id="rId12"/>
    <p:sldId id="278" r:id="rId13"/>
    <p:sldId id="282" r:id="rId14"/>
    <p:sldId id="287" r:id="rId15"/>
    <p:sldId id="275" r:id="rId16"/>
    <p:sldId id="280" r:id="rId17"/>
    <p:sldId id="267" r:id="rId18"/>
    <p:sldId id="284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88955-22A8-4F88-95C5-4060BB99FD4F}" type="datetimeFigureOut">
              <a:rPr lang="en-GB" smtClean="0"/>
              <a:t>12/1/17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98C1-8A4E-426F-8D3C-EC120CACF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7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7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4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3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5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6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622D-5E01-469D-AAA5-7E74D11872D5}" type="datetimeFigureOut">
              <a:rPr lang="en-GB" smtClean="0"/>
              <a:t>12/1/17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0633-AEE0-4AEA-8424-191B333A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8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rqhomPaxhE" TargetMode="External"/><Relationship Id="rId3" Type="http://schemas.openxmlformats.org/officeDocument/2006/relationships/hyperlink" Target="https://www.youtube.com/watch?v=088bhv3pjq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WARNING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During this lesson there will be random pit stops where you will have to make quick decisions.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For example…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35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FOX</a:t>
            </a:r>
            <a:endParaRPr lang="en-GB" dirty="0"/>
          </a:p>
        </p:txBody>
      </p:sp>
      <p:pic>
        <p:nvPicPr>
          <p:cNvPr id="4098" name="Picture 2" descr="http://1.bp.blogspot.com/-29JpiXtPMXo/UOSGLZudPGI/AAAAAAADZuw/EEccPurqQDk/s1600/animal_camoufl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1546"/>
            <a:ext cx="8543191" cy="55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4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mimicry 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</a:t>
            </a:r>
            <a:r>
              <a:rPr lang="en-US" sz="2800" dirty="0"/>
              <a:t> </a:t>
            </a:r>
            <a:r>
              <a:rPr lang="en-US" sz="2800" dirty="0" smtClean="0"/>
              <a:t>the word mimic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State </a:t>
            </a:r>
            <a:r>
              <a:rPr lang="en-US" sz="2800" dirty="0" smtClean="0">
                <a:solidFill>
                  <a:srgbClr val="000000"/>
                </a:solidFill>
              </a:rPr>
              <a:t>some animals that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why organisms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Which animals mimic?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 your tables create a list of animals that either </a:t>
            </a:r>
          </a:p>
          <a:p>
            <a:pPr marL="514350" indent="-514350">
              <a:buAutoNum type="arabicPeriod"/>
            </a:pPr>
            <a:r>
              <a:rPr lang="en-GB" dirty="0" smtClean="0"/>
              <a:t>Mimic their surroundings</a:t>
            </a:r>
          </a:p>
          <a:p>
            <a:pPr marL="514350" indent="-514350">
              <a:buAutoNum type="arabicPeriod"/>
            </a:pPr>
            <a:r>
              <a:rPr lang="en-GB" dirty="0" smtClean="0"/>
              <a:t>Mimic other animals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44515"/>
              </p:ext>
            </p:extLst>
          </p:nvPr>
        </p:nvGraphicFramePr>
        <p:xfrm>
          <a:off x="323528" y="3861048"/>
          <a:ext cx="856895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Surroundings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Other animals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 smtClean="0"/>
                    </a:p>
                    <a:p>
                      <a:pPr algn="ctr"/>
                      <a:endParaRPr lang="en-GB" sz="3200" dirty="0" smtClean="0"/>
                    </a:p>
                    <a:p>
                      <a:pPr algn="ctr"/>
                      <a:endParaRPr lang="en-GB" sz="3200" dirty="0" smtClean="0"/>
                    </a:p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84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HIDING HERE?</a:t>
            </a:r>
            <a:endParaRPr lang="en-GB" dirty="0"/>
          </a:p>
        </p:txBody>
      </p:sp>
      <p:pic>
        <p:nvPicPr>
          <p:cNvPr id="6146" name="Picture 2" descr="http://bp.uuuploads.com/animal-camouflage-photography-art-wolfe/animal-camouflage-photography-art-wolf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207"/>
            <a:ext cx="838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mimicry 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</a:t>
            </a:r>
            <a:r>
              <a:rPr lang="en-US" sz="2800" dirty="0"/>
              <a:t> </a:t>
            </a:r>
            <a:r>
              <a:rPr lang="en-US" sz="2800" dirty="0" smtClean="0"/>
              <a:t>the word mimic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State </a:t>
            </a:r>
            <a:r>
              <a:rPr lang="en-US" sz="2800" dirty="0" smtClean="0">
                <a:solidFill>
                  <a:srgbClr val="000000"/>
                </a:solidFill>
              </a:rPr>
              <a:t>some animals that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why organisms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Octopus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9752" y="45091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Cuttlefish - 20 mins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405"/>
            <a:ext cx="8229600" cy="74529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Create a poster for the public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Animals that mimic…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State what mimic means</a:t>
            </a:r>
          </a:p>
          <a:p>
            <a:pPr marL="514350" indent="-514350">
              <a:buAutoNum type="arabicPeriod"/>
            </a:pPr>
            <a:r>
              <a:rPr lang="en-GB" dirty="0" smtClean="0"/>
              <a:t>Give an example of an animal that copies it’s surrounding 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why it would do this</a:t>
            </a:r>
          </a:p>
          <a:p>
            <a:pPr marL="514350" indent="-514350">
              <a:buAutoNum type="arabicPeriod"/>
            </a:pPr>
            <a:r>
              <a:rPr lang="en-GB" dirty="0" smtClean="0"/>
              <a:t>Give an example of an animal that copies another animal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why it would do this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DEADLINE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3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WHERE’S THE LEOPARD</a:t>
            </a:r>
            <a:endParaRPr lang="en-GB" dirty="0"/>
          </a:p>
        </p:txBody>
      </p:sp>
      <p:pic>
        <p:nvPicPr>
          <p:cNvPr id="7170" name="Picture 2" descr="http://whyevolutionistrue.files.wordpress.com/2013/01/picture-6.jpg?w=771&amp;h=5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1627"/>
            <a:ext cx="7848872" cy="56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6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405"/>
            <a:ext cx="8229600" cy="74529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PEER MARK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816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BRONZE</a:t>
            </a:r>
          </a:p>
          <a:p>
            <a:pPr marL="0" indent="0">
              <a:buNone/>
            </a:pPr>
            <a:r>
              <a:rPr lang="en-GB" dirty="0" smtClean="0"/>
              <a:t>State that mimic means an animal is copying something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SILVER</a:t>
            </a:r>
          </a:p>
          <a:p>
            <a:pPr marL="0" indent="0">
              <a:buNone/>
            </a:pPr>
            <a:r>
              <a:rPr lang="en-GB" dirty="0" smtClean="0"/>
              <a:t>Give an example of an animal that uses camouflage</a:t>
            </a:r>
          </a:p>
          <a:p>
            <a:pPr marL="0" indent="0">
              <a:buNone/>
            </a:pPr>
            <a:r>
              <a:rPr lang="en-GB" dirty="0" smtClean="0"/>
              <a:t>Give an example of an animal that copies another animal’s looks or behaviour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GOLD</a:t>
            </a:r>
          </a:p>
          <a:p>
            <a:pPr marL="0" indent="0">
              <a:buNone/>
            </a:pPr>
            <a:r>
              <a:rPr lang="en-GB" dirty="0" smtClean="0"/>
              <a:t>Explain why animals use camouflage</a:t>
            </a:r>
          </a:p>
          <a:p>
            <a:pPr marL="0" indent="0">
              <a:buNone/>
            </a:pPr>
            <a:r>
              <a:rPr lang="en-GB" dirty="0" smtClean="0"/>
              <a:t>Explain why one animal would copy another</a:t>
            </a:r>
            <a:endParaRPr lang="en-GB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Give a medal – then write down: 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WWW: What they did well in their poster 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EBI: What they need to do to get a higher level</a:t>
            </a:r>
          </a:p>
        </p:txBody>
      </p:sp>
    </p:spTree>
    <p:extLst>
      <p:ext uri="{BB962C8B-B14F-4D97-AF65-F5344CB8AC3E}">
        <p14:creationId xmlns:p14="http://schemas.microsoft.com/office/powerpoint/2010/main" val="380759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mimicry 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</a:t>
            </a:r>
            <a:r>
              <a:rPr lang="en-US" sz="2800" dirty="0"/>
              <a:t> </a:t>
            </a:r>
            <a:r>
              <a:rPr lang="en-US" sz="2800" dirty="0" smtClean="0"/>
              <a:t>the word mimic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State </a:t>
            </a:r>
            <a:r>
              <a:rPr lang="en-US" sz="2800" dirty="0" smtClean="0">
                <a:solidFill>
                  <a:srgbClr val="000000"/>
                </a:solidFill>
              </a:rPr>
              <a:t>some animals that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why organisms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a stick insect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71" y="1621227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http://funkman.org/animal/insect/stickins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2493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8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now have to find him!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images.wildmadagascar.org/pictures/isalo/walking_stick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1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mimicry 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</a:t>
            </a:r>
            <a:r>
              <a:rPr lang="en-US" sz="2800" dirty="0"/>
              <a:t> </a:t>
            </a:r>
            <a:r>
              <a:rPr lang="en-US" sz="2800" dirty="0" smtClean="0"/>
              <a:t>the word mimic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State </a:t>
            </a:r>
            <a:r>
              <a:rPr lang="en-US" sz="2800" dirty="0" smtClean="0">
                <a:solidFill>
                  <a:srgbClr val="000000"/>
                </a:solidFill>
              </a:rPr>
              <a:t>some animals that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why organisms use mimicry</a:t>
            </a: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Mimic…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2132856"/>
            <a:ext cx="3528392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Copying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17404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Mimicry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Can be copying the surroundings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Can be copying other animals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Why would they do that?</a:t>
            </a:r>
          </a:p>
        </p:txBody>
      </p:sp>
    </p:spTree>
    <p:extLst>
      <p:ext uri="{BB962C8B-B14F-4D97-AF65-F5344CB8AC3E}">
        <p14:creationId xmlns:p14="http://schemas.microsoft.com/office/powerpoint/2010/main" val="2362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85" b="1985"/>
          <a:stretch>
            <a:fillRect/>
          </a:stretch>
        </p:blipFill>
        <p:spPr>
          <a:xfrm>
            <a:off x="323528" y="260648"/>
            <a:ext cx="5050904" cy="27778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100937"/>
            <a:ext cx="6346924" cy="37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Copying surroundings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3.bp.blogspot.com/_mmBw3uzPnJI/SWIvJ2Ln-SI/AAAAAAAAfBw/ta_b9Jado1A/s400/animal-camouflag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90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7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Copying other animals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freepages.misc.rootsweb.ancestry.com/~larsonmorgan/flies/fly%20-%20American%20Hover%20Fly%20(Eupeodes%20americanus)%20%5bMO%201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676619" cy="3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-z-animals.com/media/animals/images/original/was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13" y="2060848"/>
            <a:ext cx="5018187" cy="3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293</Words>
  <Application>Microsoft Macintosh PowerPoint</Application>
  <PresentationFormat>On-screen Show (4:3)</PresentationFormat>
  <Paragraphs>115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WARNING  During this lesson there will be random pit stops where you will have to make quick decisions.  For example… </vt:lpstr>
      <vt:lpstr>This is a stick insect</vt:lpstr>
      <vt:lpstr>You now have to find him!</vt:lpstr>
      <vt:lpstr>PowerPoint Presentation</vt:lpstr>
      <vt:lpstr>Mimic…</vt:lpstr>
      <vt:lpstr>Mimicry</vt:lpstr>
      <vt:lpstr>PowerPoint Presentation</vt:lpstr>
      <vt:lpstr>Copying surroundings</vt:lpstr>
      <vt:lpstr>Copying other animals</vt:lpstr>
      <vt:lpstr>FIND THE FOX</vt:lpstr>
      <vt:lpstr>PowerPoint Presentation</vt:lpstr>
      <vt:lpstr>Which animals mimic?</vt:lpstr>
      <vt:lpstr>WHAT IS HIDING HERE?</vt:lpstr>
      <vt:lpstr>PowerPoint Presentation</vt:lpstr>
      <vt:lpstr>PowerPoint Presentation</vt:lpstr>
      <vt:lpstr>Create a poster for the public</vt:lpstr>
      <vt:lpstr>WHERE’S THE LEOPARD</vt:lpstr>
      <vt:lpstr>PEER MARK </vt:lpstr>
      <vt:lpstr>PowerPoint Presentation</vt:lpstr>
    </vt:vector>
  </TitlesOfParts>
  <Company>Philip Morant School and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Whitehair J</dc:creator>
  <cp:lastModifiedBy>Thomas Kitwood</cp:lastModifiedBy>
  <cp:revision>26</cp:revision>
  <dcterms:created xsi:type="dcterms:W3CDTF">2013-11-17T12:29:40Z</dcterms:created>
  <dcterms:modified xsi:type="dcterms:W3CDTF">2017-01-12T01:00:24Z</dcterms:modified>
</cp:coreProperties>
</file>