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3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8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D282-C5AA-AB46-A9C5-0702B14AC43A}" type="datetimeFigureOut">
              <a:rPr lang="en-US" smtClean="0"/>
              <a:t>26/10/16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E860-C6B3-2D4E-AA06-10DFE972E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 for the fluid mosaic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569" b="-656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919612" y="1816493"/>
            <a:ext cx="2274003" cy="5759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6215" y="1816493"/>
            <a:ext cx="1801482" cy="72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04947" y="4687070"/>
            <a:ext cx="1344282" cy="51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2799" y="5109195"/>
            <a:ext cx="1801482" cy="72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130" y="4907157"/>
            <a:ext cx="1328962" cy="7236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79590" y="5109195"/>
            <a:ext cx="1240364" cy="3618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569" b="-6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1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Davson</a:t>
            </a:r>
            <a:r>
              <a:rPr lang="en-US" dirty="0" err="1" smtClean="0"/>
              <a:t>-Danielli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6" name="Content Placeholder 5" descr="Screen Shot 2016-10-26 at 12.05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22" r="-26722"/>
          <a:stretch>
            <a:fillRect/>
          </a:stretch>
        </p:blipFill>
        <p:spPr>
          <a:xfrm>
            <a:off x="-916062" y="1676459"/>
            <a:ext cx="6054717" cy="3329861"/>
          </a:xfrm>
        </p:spPr>
      </p:pic>
      <p:pic>
        <p:nvPicPr>
          <p:cNvPr id="4" name="Picture 3" descr="Screen Shot 2016-10-26 at 12.0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06" y="2062160"/>
            <a:ext cx="4489494" cy="2412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61" y="5139221"/>
            <a:ext cx="863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pages 26 (bottom), 27, 28 (top) and answer the questions on page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8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12.0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12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4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6 at 12.1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Evidence for the fluid mosaic model</vt:lpstr>
      <vt:lpstr>PowerPoint Presentation</vt:lpstr>
      <vt:lpstr>PowerPoint Presentation</vt:lpstr>
      <vt:lpstr>Davson-Danielli Model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the fluid mosaic model</dc:title>
  <dc:creator>Thomas Kitwood</dc:creator>
  <cp:lastModifiedBy>Thomas Kitwood</cp:lastModifiedBy>
  <cp:revision>1</cp:revision>
  <dcterms:created xsi:type="dcterms:W3CDTF">2016-10-26T05:02:19Z</dcterms:created>
  <dcterms:modified xsi:type="dcterms:W3CDTF">2016-10-26T05:02:55Z</dcterms:modified>
</cp:coreProperties>
</file>