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5" r:id="rId15"/>
    <p:sldId id="276" r:id="rId16"/>
    <p:sldId id="277" r:id="rId17"/>
    <p:sldId id="279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1249-D251-2B40-A5B2-13C560717FC1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70CB-209E-9042-9355-86E4955A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6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1249-D251-2B40-A5B2-13C560717FC1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70CB-209E-9042-9355-86E4955A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8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1249-D251-2B40-A5B2-13C560717FC1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70CB-209E-9042-9355-86E4955A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3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1249-D251-2B40-A5B2-13C560717FC1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70CB-209E-9042-9355-86E4955A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1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1249-D251-2B40-A5B2-13C560717FC1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70CB-209E-9042-9355-86E4955A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1249-D251-2B40-A5B2-13C560717FC1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70CB-209E-9042-9355-86E4955A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6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1249-D251-2B40-A5B2-13C560717FC1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70CB-209E-9042-9355-86E4955A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1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1249-D251-2B40-A5B2-13C560717FC1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70CB-209E-9042-9355-86E4955A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1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1249-D251-2B40-A5B2-13C560717FC1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70CB-209E-9042-9355-86E4955A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4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1249-D251-2B40-A5B2-13C560717FC1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70CB-209E-9042-9355-86E4955A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8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1249-D251-2B40-A5B2-13C560717FC1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70CB-209E-9042-9355-86E4955A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71249-D251-2B40-A5B2-13C560717FC1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70CB-209E-9042-9355-86E4955A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9.5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34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9.58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127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3848" y="830759"/>
            <a:ext cx="3780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amphipathic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823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9.59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1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9.59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3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Integral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Hydrophobic parts embedded in hydrocarbon chains</a:t>
            </a:r>
          </a:p>
          <a:p>
            <a:pPr marL="0" indent="0">
              <a:buNone/>
            </a:pPr>
            <a:r>
              <a:rPr lang="en-US" dirty="0" smtClean="0"/>
              <a:t>Many are trans-membrane with hydrophilic parts projecting next to phosphate heads</a:t>
            </a:r>
          </a:p>
        </p:txBody>
      </p:sp>
      <p:pic>
        <p:nvPicPr>
          <p:cNvPr id="4" name="Picture 3" descr="figure_12_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89" y="3790097"/>
            <a:ext cx="4891872" cy="30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1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Peripheral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Hydrophilic </a:t>
            </a:r>
          </a:p>
          <a:p>
            <a:pPr marL="0" indent="0">
              <a:buNone/>
            </a:pPr>
            <a:r>
              <a:rPr lang="en-US" dirty="0" smtClean="0"/>
              <a:t>Not embedded in the membrane</a:t>
            </a:r>
          </a:p>
          <a:p>
            <a:pPr marL="0" indent="0">
              <a:buNone/>
            </a:pPr>
            <a:r>
              <a:rPr lang="en-US" dirty="0" smtClean="0"/>
              <a:t>Attached to an integral protein or outside of membrane (anchored with a hydrocarbon chain)</a:t>
            </a:r>
          </a:p>
        </p:txBody>
      </p:sp>
      <p:pic>
        <p:nvPicPr>
          <p:cNvPr id="4" name="Picture 3" descr="figure_12_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17" y="3790097"/>
            <a:ext cx="4891872" cy="30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1125"/>
            <a:ext cx="5926667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Animal cell membranes also contain cholesterol as well as phospholipids and proteins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Type of lipid belonging to steroids</a:t>
            </a:r>
          </a:p>
          <a:p>
            <a:pPr marL="0" indent="0">
              <a:buNone/>
            </a:pPr>
            <a:r>
              <a:rPr lang="en-US" dirty="0" smtClean="0"/>
              <a:t>Mostly hydrophobic </a:t>
            </a:r>
          </a:p>
          <a:p>
            <a:pPr marL="0" indent="0">
              <a:buNone/>
            </a:pPr>
            <a:r>
              <a:rPr lang="en-US" dirty="0" smtClean="0"/>
              <a:t>Hydroxyl group is hydrophilic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Positioned between phospholipids in the membrane</a:t>
            </a:r>
          </a:p>
        </p:txBody>
      </p:sp>
      <p:pic>
        <p:nvPicPr>
          <p:cNvPr id="4" name="Picture 3" descr="cholester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51" y="2422837"/>
            <a:ext cx="3759349" cy="1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3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pic>
        <p:nvPicPr>
          <p:cNvPr id="4" name="Picture 3" descr="cholester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5345"/>
            <a:ext cx="4553396" cy="3211531"/>
          </a:xfrm>
          <a:prstGeom prst="rect">
            <a:avLst/>
          </a:prstGeom>
        </p:spPr>
      </p:pic>
      <p:pic>
        <p:nvPicPr>
          <p:cNvPr id="5" name="Picture 4" descr="cholester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43" y="4456876"/>
            <a:ext cx="4657583" cy="22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9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Fluid mosaic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Draw your own fluid mosaic model</a:t>
            </a:r>
          </a:p>
          <a:p>
            <a:pPr marL="0" indent="0">
              <a:buNone/>
            </a:pPr>
            <a:r>
              <a:rPr lang="en-US" dirty="0" smtClean="0"/>
              <a:t>Include</a:t>
            </a:r>
          </a:p>
          <a:p>
            <a:pPr>
              <a:buFontTx/>
              <a:buChar char="-"/>
            </a:pPr>
            <a:r>
              <a:rPr lang="en-US" dirty="0" smtClean="0"/>
              <a:t>Phospholipid bilayer</a:t>
            </a:r>
          </a:p>
          <a:p>
            <a:pPr>
              <a:buFontTx/>
              <a:buChar char="-"/>
            </a:pPr>
            <a:r>
              <a:rPr lang="en-US" dirty="0" smtClean="0"/>
              <a:t>Integral </a:t>
            </a:r>
            <a:r>
              <a:rPr lang="en-US" dirty="0" smtClean="0"/>
              <a:t>proteins x4 (1 x </a:t>
            </a:r>
            <a:r>
              <a:rPr lang="en-US" dirty="0" err="1" smtClean="0"/>
              <a:t>transmembrane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Peripheral </a:t>
            </a:r>
            <a:r>
              <a:rPr lang="en-US" dirty="0" smtClean="0"/>
              <a:t>proteins x2 (one attache</a:t>
            </a:r>
            <a:r>
              <a:rPr lang="en-US" dirty="0" smtClean="0"/>
              <a:t>d to an integral protein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Cholesterol x 2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Take your time</a:t>
            </a:r>
          </a:p>
          <a:p>
            <a:pPr marL="0" indent="0">
              <a:buNone/>
            </a:pPr>
            <a:r>
              <a:rPr lang="en-US" dirty="0" smtClean="0"/>
              <a:t>Do in 2D not 3D</a:t>
            </a:r>
          </a:p>
          <a:p>
            <a:pPr marL="0" indent="0">
              <a:buNone/>
            </a:pPr>
            <a:r>
              <a:rPr lang="en-US" dirty="0" smtClean="0"/>
              <a:t>Page 31 has a good simple version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869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6 at 12.13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06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6 at 12.14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250"/>
            <a:ext cx="11296227" cy="1398230"/>
          </a:xfrm>
          <a:prstGeom prst="rect">
            <a:avLst/>
          </a:prstGeom>
        </p:spPr>
      </p:pic>
      <p:pic>
        <p:nvPicPr>
          <p:cNvPr id="5" name="Picture 4" descr="Screen Shot 2016-10-26 at 12.14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7" y="2008479"/>
            <a:ext cx="10299736" cy="34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9.55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7" y="274638"/>
            <a:ext cx="71882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21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569" b="-656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919612" y="1816493"/>
            <a:ext cx="2274003" cy="5759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6215" y="1816493"/>
            <a:ext cx="1801482" cy="7236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04947" y="4687070"/>
            <a:ext cx="1344282" cy="51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82799" y="5109195"/>
            <a:ext cx="1801482" cy="7236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8130" y="4907157"/>
            <a:ext cx="1328962" cy="7236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79590" y="5109195"/>
            <a:ext cx="1240364" cy="3618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9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569" b="-65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135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9.56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863"/>
            <a:ext cx="9144000" cy="51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9.56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378"/>
            <a:ext cx="9144000" cy="68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7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9.5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088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6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9.5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892"/>
            <a:ext cx="9144000" cy="53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1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9.57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3"/>
            <a:ext cx="9144000" cy="5184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772220"/>
            <a:ext cx="8011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Integral and Peripheral Proteins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309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9.58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7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1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9.58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6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53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130</Words>
  <Application>Microsoft Macintosh PowerPoint</Application>
  <PresentationFormat>On-screen Show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Integral proteins</vt:lpstr>
      <vt:lpstr>Peripheral proteins</vt:lpstr>
      <vt:lpstr>Cholesterol</vt:lpstr>
      <vt:lpstr>Cholesterol</vt:lpstr>
      <vt:lpstr>Fluid mosaic model 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Thomas Kitwood</cp:lastModifiedBy>
  <cp:revision>15</cp:revision>
  <dcterms:created xsi:type="dcterms:W3CDTF">2016-10-25T02:02:28Z</dcterms:created>
  <dcterms:modified xsi:type="dcterms:W3CDTF">2016-10-26T05:03:05Z</dcterms:modified>
</cp:coreProperties>
</file>