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99627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GB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0150" y="940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6000"/>
              <a:t>Malnutrition!!!!!!!!!!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0150" y="16562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level 7 powerpoint 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480150" y="28897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By: Jerry Kat Nat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malnutrition?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  <a:buChar char="★"/>
            </a:pPr>
            <a:r>
              <a:rPr lang="en-GB" sz="2400"/>
              <a:t>Deficiency, imbalance or</a:t>
            </a:r>
            <a:br>
              <a:rPr lang="en-GB" sz="2400"/>
            </a:br>
            <a:r>
              <a:rPr lang="en-GB" sz="2400"/>
              <a:t>excess of nutrients in diet.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Outcome of poor diet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Failure to provide essential nutrients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Often associated with poverty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Example of cause: anorexia (don’t wanna eat) (heart muscle deteriorate)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3825" y="445025"/>
            <a:ext cx="4343774" cy="305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720400" y="1068425"/>
            <a:ext cx="3999900" cy="342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b="1" u="sng"/>
              <a:t>EXCESS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Obesity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94300" y="1068425"/>
            <a:ext cx="3999900" cy="342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400" b="1" u="sng"/>
              <a:t>DEFICIENCY</a:t>
            </a:r>
          </a:p>
          <a:p>
            <a:pPr lvl="0" algn="r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GB" sz="1800"/>
              <a:t>Starvation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What are the different types?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900" y="2190377"/>
            <a:ext cx="3647775" cy="26332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/>
          <p:nvPr/>
        </p:nvCxnSpPr>
        <p:spPr>
          <a:xfrm flipH="1">
            <a:off x="4570200" y="1144625"/>
            <a:ext cx="1800" cy="97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starvation?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Consequence of a diet lacking in adequate </a:t>
            </a:r>
            <a:br>
              <a:rPr lang="en-GB"/>
            </a:br>
            <a:r>
              <a:rPr lang="en-GB"/>
              <a:t>protein and carbohydrates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Lack of intake of essential and </a:t>
            </a:r>
            <a:br>
              <a:rPr lang="en-GB"/>
            </a:br>
            <a:r>
              <a:rPr lang="en-GB"/>
              <a:t>non-essential nutrients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4699" y="641375"/>
            <a:ext cx="3453500" cy="38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are some of the consequences of malnutrition and starvation?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38375" y="1499275"/>
            <a:ext cx="3999900" cy="306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 b="1" u="sng"/>
              <a:t>OBESITY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/>
              <a:t>Hypertension (high blood pressure)</a:t>
            </a:r>
            <a:br>
              <a:rPr lang="en-GB" sz="1800"/>
            </a:br>
            <a:r>
              <a:rPr lang="en-GB" sz="1800"/>
              <a:t>Coronary heart disease -- Atherosclerosis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/>
              <a:t>Type 2 Diabetes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499275"/>
            <a:ext cx="3999900" cy="306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-GB" sz="2400" b="1" u="sng"/>
              <a:t>STARVATION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/>
              <a:t>Breakdown of body tissues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4550" y="2649825"/>
            <a:ext cx="3088275" cy="233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Raleway</vt:lpstr>
      <vt:lpstr>Source Sans Pro</vt:lpstr>
      <vt:lpstr>plum</vt:lpstr>
      <vt:lpstr>Malnutrition!!!!!!!!!!</vt:lpstr>
      <vt:lpstr>What is malnutrition?</vt:lpstr>
      <vt:lpstr>What are the different types?</vt:lpstr>
      <vt:lpstr>What is starvation?</vt:lpstr>
      <vt:lpstr>What are some of the consequences of malnutrition and starvation?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Malnutrition!!!!!!!!!!</dc:title>
  <cp:lastModifiedBy>Thomas Kitwood</cp:lastModifiedBy>
  <cp:revision>1</cp:revision>
  <dcterms:modified xsi:type="dcterms:W3CDTF">2017-02-07T07:32:25Z</dcterms:modified>
</cp:coreProperties>
</file>