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73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7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23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05315-E0F1-6949-BA1F-30CFD9DBBBDB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7A9C-0369-F842-BF0B-9AC912A3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7A9C-0369-F842-BF0B-9AC912A36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9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9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2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6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4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7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1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CA80-2404-E240-A1E7-803F50426A4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7CE92-DBB8-184C-AB37-509F7983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fats/lipids transported in the blood?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828800"/>
            <a:ext cx="69596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cintosh HD:Users:tkitwood:Desktop:Screen Shot 2016-09-21 at 12.06.39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076">
            <a:off x="435261" y="4664292"/>
            <a:ext cx="5425048" cy="29237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tkitwood:Desktop:Screen Shot 2016-09-21 at 11.59.33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106"/>
            <a:ext cx="5878286" cy="17916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04858" y="1232972"/>
            <a:ext cx="1839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Saturated</a:t>
            </a:r>
            <a:endParaRPr lang="en-US" sz="2800" dirty="0"/>
          </a:p>
        </p:txBody>
      </p:sp>
      <p:pic>
        <p:nvPicPr>
          <p:cNvPr id="6" name="Picture 5" descr="Macintosh HD:Users:tkitwood:Desktop:Screen Shot 2016-09-21 at 12.06.30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" y="2679699"/>
            <a:ext cx="5787571" cy="19648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59715" y="3211285"/>
            <a:ext cx="2810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Monounsaturated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rans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059715" y="5512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Monounsaturated</a:t>
            </a:r>
          </a:p>
          <a:p>
            <a:r>
              <a:rPr lang="en-US" sz="2400" dirty="0" err="1" smtClean="0"/>
              <a:t>Cis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52500"/>
            <a:ext cx="735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Why are lipids more suitable as an energy store than </a:t>
            </a:r>
            <a:r>
              <a:rPr lang="en-US" sz="3600" dirty="0" smtClean="0"/>
              <a:t>carbohydrates? (78)</a:t>
            </a:r>
          </a:p>
        </p:txBody>
      </p:sp>
    </p:spTree>
    <p:extLst>
      <p:ext uri="{BB962C8B-B14F-4D97-AF65-F5344CB8AC3E}">
        <p14:creationId xmlns:p14="http://schemas.microsoft.com/office/powerpoint/2010/main" val="32027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1 at 5.0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9" y="274638"/>
            <a:ext cx="9489294" cy="3443140"/>
          </a:xfrm>
          <a:prstGeom prst="rect">
            <a:avLst/>
          </a:prstGeom>
        </p:spPr>
      </p:pic>
      <p:pic>
        <p:nvPicPr>
          <p:cNvPr id="5" name="Picture 4" descr="Screen Shot 2016-09-21 at 5.00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00" y="3717778"/>
            <a:ext cx="4267211" cy="28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2 at 7.5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9" y="0"/>
            <a:ext cx="8228398" cy="5584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10" y="5581637"/>
            <a:ext cx="8895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page 83</a:t>
            </a:r>
          </a:p>
          <a:p>
            <a:r>
              <a:rPr lang="en-US" dirty="0" smtClean="0"/>
              <a:t>Annotate the map to discuss the above question</a:t>
            </a:r>
          </a:p>
          <a:p>
            <a:r>
              <a:rPr lang="en-US" dirty="0" smtClean="0"/>
              <a:t>Find other examples of countries which support/do not support the statement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and a risk factor for CHD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Body Mass Index can be used as a measure of being underweight or over weight.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Read page 80</a:t>
            </a:r>
          </a:p>
          <a:p>
            <a:pPr marL="0" indent="0">
              <a:buNone/>
            </a:pPr>
            <a:r>
              <a:rPr lang="en-US" dirty="0" smtClean="0"/>
              <a:t>Calculate your BMI</a:t>
            </a:r>
          </a:p>
          <a:p>
            <a:pPr marL="0" indent="0">
              <a:buNone/>
            </a:pPr>
            <a:r>
              <a:rPr lang="en-US" dirty="0" smtClean="0"/>
              <a:t>Answer questions on page 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and Health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who eat a lot of olive oil have a lower risk of heart disease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Does this mean olive oil lowers heart disease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6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413"/>
            <a:ext cx="8229600" cy="1143000"/>
          </a:xfrm>
        </p:spPr>
        <p:txBody>
          <a:bodyPr/>
          <a:lstStyle/>
          <a:p>
            <a:r>
              <a:rPr lang="en-US" dirty="0" smtClean="0"/>
              <a:t>Lipids and Health Problems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3742" r="-63742"/>
          <a:stretch>
            <a:fillRect/>
          </a:stretch>
        </p:blipFill>
        <p:spPr>
          <a:xfrm>
            <a:off x="-1092077" y="984587"/>
            <a:ext cx="11596791" cy="5629448"/>
          </a:xfrm>
        </p:spPr>
      </p:pic>
    </p:spTree>
    <p:extLst>
      <p:ext uri="{BB962C8B-B14F-4D97-AF65-F5344CB8AC3E}">
        <p14:creationId xmlns:p14="http://schemas.microsoft.com/office/powerpoint/2010/main" val="30579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334796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994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1 at 9.09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741"/>
            <a:ext cx="9144000" cy="44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1 at 9.1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8" y="0"/>
            <a:ext cx="824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1 at 9.1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2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8812" y="6412170"/>
            <a:ext cx="725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acid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286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21 at 9.14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74" r="-17874"/>
          <a:stretch>
            <a:fillRect/>
          </a:stretch>
        </p:blipFill>
        <p:spPr>
          <a:xfrm>
            <a:off x="-829025" y="274638"/>
            <a:ext cx="11269838" cy="6197977"/>
          </a:xfrm>
        </p:spPr>
      </p:pic>
    </p:spTree>
    <p:extLst>
      <p:ext uri="{BB962C8B-B14F-4D97-AF65-F5344CB8AC3E}">
        <p14:creationId xmlns:p14="http://schemas.microsoft.com/office/powerpoint/2010/main" val="19261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1 at 9.14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1 at 9.1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1 at 9.16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762"/>
            <a:ext cx="9144000" cy="46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your </a:t>
            </a:r>
            <a:r>
              <a:rPr lang="en-US" dirty="0" smtClean="0"/>
              <a:t>textbook (82) </a:t>
            </a:r>
            <a:r>
              <a:rPr lang="en-US" dirty="0" smtClean="0"/>
              <a:t>to identify the fatty acids on the sheet. Label </a:t>
            </a:r>
            <a:r>
              <a:rPr lang="en-US" dirty="0" smtClean="0"/>
              <a:t>them A,B,C etc. </a:t>
            </a:r>
            <a:r>
              <a:rPr lang="en-US" dirty="0" smtClean="0"/>
              <a:t>Stick the sheet in and justify how you have identified them.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is a </a:t>
            </a:r>
            <a:r>
              <a:rPr lang="is-IS" dirty="0" smtClean="0"/>
              <a:t>…..... </a:t>
            </a:r>
            <a:r>
              <a:rPr lang="en-US" dirty="0" smtClean="0"/>
              <a:t>b</a:t>
            </a:r>
            <a:r>
              <a:rPr lang="is-IS" dirty="0" smtClean="0"/>
              <a:t>ecause........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3900" y="571583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8400" y="5756831"/>
            <a:ext cx="65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88266" y="610183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saturated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7961" y="5451793"/>
            <a:ext cx="13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unsaturated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165</Words>
  <Application>Microsoft Macintosh PowerPoint</Application>
  <PresentationFormat>On-screen Show (4:3)</PresentationFormat>
  <Paragraphs>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How are fats/lipids transported in the blood?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on fatty acids</vt:lpstr>
      <vt:lpstr>PowerPoint Presentation</vt:lpstr>
      <vt:lpstr>PowerPoint Presentation</vt:lpstr>
      <vt:lpstr>PowerPoint Presentation</vt:lpstr>
      <vt:lpstr>PowerPoint Presentation</vt:lpstr>
      <vt:lpstr>BMI and a risk factor for CHD</vt:lpstr>
      <vt:lpstr>Lipids and Health Claims</vt:lpstr>
      <vt:lpstr>Lipids and Health Problems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Thomas Kitwood</cp:lastModifiedBy>
  <cp:revision>24</cp:revision>
  <dcterms:created xsi:type="dcterms:W3CDTF">2016-09-21T01:08:18Z</dcterms:created>
  <dcterms:modified xsi:type="dcterms:W3CDTF">2017-10-03T02:52:26Z</dcterms:modified>
</cp:coreProperties>
</file>