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6" d="100"/>
          <a:sy n="56" d="100"/>
        </p:scale>
        <p:origin x="-9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539A6-1E77-AC46-A9AD-2E4CFF521B9C}" type="datetimeFigureOut">
              <a:rPr lang="en-US" smtClean="0"/>
              <a:t>17/3/17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2560-130E-7142-BBE1-8066CFDB1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8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539A6-1E77-AC46-A9AD-2E4CFF521B9C}" type="datetimeFigureOut">
              <a:rPr lang="en-US" smtClean="0"/>
              <a:t>17/3/17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2560-130E-7142-BBE1-8066CFDB1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655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539A6-1E77-AC46-A9AD-2E4CFF521B9C}" type="datetimeFigureOut">
              <a:rPr lang="en-US" smtClean="0"/>
              <a:t>17/3/17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2560-130E-7142-BBE1-8066CFDB1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641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539A6-1E77-AC46-A9AD-2E4CFF521B9C}" type="datetimeFigureOut">
              <a:rPr lang="en-US" smtClean="0"/>
              <a:t>17/3/17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2560-130E-7142-BBE1-8066CFDB1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24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539A6-1E77-AC46-A9AD-2E4CFF521B9C}" type="datetimeFigureOut">
              <a:rPr lang="en-US" smtClean="0"/>
              <a:t>17/3/17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2560-130E-7142-BBE1-8066CFDB1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89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539A6-1E77-AC46-A9AD-2E4CFF521B9C}" type="datetimeFigureOut">
              <a:rPr lang="en-US" smtClean="0"/>
              <a:t>17/3/17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2560-130E-7142-BBE1-8066CFDB1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11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539A6-1E77-AC46-A9AD-2E4CFF521B9C}" type="datetimeFigureOut">
              <a:rPr lang="en-US" smtClean="0"/>
              <a:t>17/3/17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2560-130E-7142-BBE1-8066CFDB1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377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539A6-1E77-AC46-A9AD-2E4CFF521B9C}" type="datetimeFigureOut">
              <a:rPr lang="en-US" smtClean="0"/>
              <a:t>17/3/17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2560-130E-7142-BBE1-8066CFDB1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71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539A6-1E77-AC46-A9AD-2E4CFF521B9C}" type="datetimeFigureOut">
              <a:rPr lang="en-US" smtClean="0"/>
              <a:t>17/3/17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2560-130E-7142-BBE1-8066CFDB1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18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539A6-1E77-AC46-A9AD-2E4CFF521B9C}" type="datetimeFigureOut">
              <a:rPr lang="en-US" smtClean="0"/>
              <a:t>17/3/17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2560-130E-7142-BBE1-8066CFDB1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7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539A6-1E77-AC46-A9AD-2E4CFF521B9C}" type="datetimeFigureOut">
              <a:rPr lang="en-US" smtClean="0"/>
              <a:t>17/3/17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2560-130E-7142-BBE1-8066CFDB1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77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539A6-1E77-AC46-A9AD-2E4CFF521B9C}" type="datetimeFigureOut">
              <a:rPr lang="en-US" smtClean="0"/>
              <a:t>17/3/17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C2560-130E-7142-BBE1-8066CFDB1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122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http://www.dailymotion.com/video/xyqh4t_wonders-of-the-solar-system-aliens_shortfilm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301417"/>
            <a:ext cx="7772400" cy="1470025"/>
          </a:xfrm>
        </p:spPr>
        <p:txBody>
          <a:bodyPr/>
          <a:lstStyle/>
          <a:p>
            <a:r>
              <a:rPr lang="en-US" dirty="0" smtClean="0"/>
              <a:t>Life in the Solar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05" y="987164"/>
            <a:ext cx="8049895" cy="579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0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in the Solar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762758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Titan</a:t>
            </a:r>
          </a:p>
          <a:p>
            <a:r>
              <a:rPr lang="en-US" dirty="0" smtClean="0"/>
              <a:t>Europa</a:t>
            </a:r>
          </a:p>
          <a:p>
            <a:r>
              <a:rPr lang="en-US" smtClean="0"/>
              <a:t>Enceladus </a:t>
            </a:r>
            <a:endParaRPr lang="en-US" dirty="0" smtClean="0"/>
          </a:p>
          <a:p>
            <a:r>
              <a:rPr lang="en-US" dirty="0" smtClean="0"/>
              <a:t>Mars</a:t>
            </a:r>
          </a:p>
          <a:p>
            <a:r>
              <a:rPr lang="en-US" dirty="0" smtClean="0"/>
              <a:t>Venus</a:t>
            </a:r>
          </a:p>
          <a:p>
            <a:r>
              <a:rPr lang="en-US" dirty="0" smtClean="0"/>
              <a:t>Ganymede and </a:t>
            </a:r>
            <a:r>
              <a:rPr lang="en-US" dirty="0" err="1" smtClean="0"/>
              <a:t>Callisto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Weird life on earth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78688" y="1625688"/>
            <a:ext cx="49906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smtClean="0"/>
              <a:t>Where is it? Is it a moon or a planet?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Size?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Features – what is it made from? Solid/liquid? atmosphere?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Why do scientists think there is a possibility there is life there?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What might life look </a:t>
            </a:r>
            <a:r>
              <a:rPr lang="en-US" sz="2000" dirty="0" smtClean="0"/>
              <a:t>like </a:t>
            </a:r>
            <a:r>
              <a:rPr lang="en-US" sz="2000" dirty="0" smtClean="0"/>
              <a:t>if it exists there?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516727" y="4876296"/>
            <a:ext cx="51700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What is an extremophile?</a:t>
            </a:r>
          </a:p>
          <a:p>
            <a:pPr marL="342900" indent="-342900">
              <a:buAutoNum type="arabicPeriod"/>
            </a:pPr>
            <a:r>
              <a:rPr lang="en-US" dirty="0" smtClean="0"/>
              <a:t>What are some good examples of extremophiles on earth?</a:t>
            </a:r>
          </a:p>
          <a:p>
            <a:pPr marL="342900" indent="-342900">
              <a:buAutoNum type="arabicPeriod"/>
            </a:pPr>
            <a:r>
              <a:rPr lang="en-US" dirty="0" smtClean="0"/>
              <a:t>Why might this give evidence for life elsewhere in the solar system? 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56308" y="4630615"/>
            <a:ext cx="8530492" cy="586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391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6218" r="-6218"/>
          <a:stretch>
            <a:fillRect/>
          </a:stretch>
        </p:blipFill>
        <p:spPr>
          <a:xfrm>
            <a:off x="-815537" y="802321"/>
            <a:ext cx="11011096" cy="6055679"/>
          </a:xfrm>
        </p:spPr>
      </p:pic>
      <p:sp>
        <p:nvSpPr>
          <p:cNvPr id="4" name="Rectangle 3"/>
          <p:cNvSpPr/>
          <p:nvPr/>
        </p:nvSpPr>
        <p:spPr>
          <a:xfrm>
            <a:off x="2286000" y="63240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Aliens - wonders of the solar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625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108</Words>
  <Application>Microsoft Macintosh PowerPoint</Application>
  <PresentationFormat>On-screen Show (4:3)</PresentationFormat>
  <Paragraphs>20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Life in the Solar System</vt:lpstr>
      <vt:lpstr>Life in the Solar System</vt:lpstr>
      <vt:lpstr>PowerPoint Presentation</vt:lpstr>
    </vt:vector>
  </TitlesOfParts>
  <Company>Victoria Shanghai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in the Solar System</dc:title>
  <dc:creator>Thomas Kitwood</dc:creator>
  <cp:lastModifiedBy>Thomas Kitwood</cp:lastModifiedBy>
  <cp:revision>6</cp:revision>
  <dcterms:created xsi:type="dcterms:W3CDTF">2017-03-17T02:35:29Z</dcterms:created>
  <dcterms:modified xsi:type="dcterms:W3CDTF">2017-03-17T05:15:32Z</dcterms:modified>
</cp:coreProperties>
</file>