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19"/>
    <p:restoredTop sz="93609" autoAdjust="0"/>
  </p:normalViewPr>
  <p:slideViewPr>
    <p:cSldViewPr snapToGrid="0" snapToObjects="1">
      <p:cViewPr>
        <p:scale>
          <a:sx n="97" d="100"/>
          <a:sy n="97" d="100"/>
        </p:scale>
        <p:origin x="197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9746F-EE2D-6F49-989C-51F07817325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87BE9-5C3E-0246-AA81-248A585A2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3D92-71EF-4946-B065-FD86B4628A89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9122-3801-1347-9458-1A3220C2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Ucs0aAcPdI&amp;feature=youtu.be" TargetMode="Externa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hyperlink" Target="https://www.twig-world.com/film/the-history-of-the-microscope-1046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youtube.com/watch?v=RQ-SMCmWB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74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Draw a simple animal and plant cell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469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-1211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Drawing a prokaryotic cell (</a:t>
            </a:r>
            <a:r>
              <a:rPr lang="en-US" sz="3600" i="1" dirty="0" smtClean="0"/>
              <a:t>E.coli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9194" y="925903"/>
            <a:ext cx="194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Watch the video</a:t>
            </a:r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288752" y="925903"/>
            <a:ext cx="304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How to draw a prokaryotic cell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46582" y="1018236"/>
            <a:ext cx="1139687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194" y="1465103"/>
            <a:ext cx="761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Draw and label the prokaryotic cell (make sure yours is neater than the video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194" y="1962393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Describe the functions of the cell parts</a:t>
            </a:r>
            <a:endParaRPr lang="en-US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5071" r="-105071"/>
          <a:stretch>
            <a:fillRect/>
          </a:stretch>
        </p:blipFill>
        <p:spPr>
          <a:xfrm>
            <a:off x="2091901" y="1834435"/>
            <a:ext cx="8814638" cy="4847711"/>
          </a:xfrm>
        </p:spPr>
      </p:pic>
      <p:sp>
        <p:nvSpPr>
          <p:cNvPr id="12" name="TextBox 11"/>
          <p:cNvSpPr txBox="1"/>
          <p:nvPr/>
        </p:nvSpPr>
        <p:spPr>
          <a:xfrm>
            <a:off x="1259462" y="3072759"/>
            <a:ext cx="257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your books</a:t>
            </a:r>
          </a:p>
          <a:p>
            <a:r>
              <a:rPr lang="en-US" dirty="0" smtClean="0"/>
              <a:t>Name the structures A - 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704" y="4531688"/>
            <a:ext cx="367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prokaryote does not have compartments (organelles)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5" y="142460"/>
            <a:ext cx="7796829" cy="6612633"/>
          </a:xfrm>
        </p:spPr>
      </p:pic>
    </p:spTree>
    <p:extLst>
      <p:ext uri="{BB962C8B-B14F-4D97-AF65-F5344CB8AC3E}">
        <p14:creationId xmlns:p14="http://schemas.microsoft.com/office/powerpoint/2010/main" val="615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0"/>
            <a:ext cx="9012396" cy="5702092"/>
          </a:xfrm>
        </p:spPr>
      </p:pic>
      <p:sp>
        <p:nvSpPr>
          <p:cNvPr id="5" name="TextBox 4"/>
          <p:cNvSpPr txBox="1"/>
          <p:nvPr/>
        </p:nvSpPr>
        <p:spPr>
          <a:xfrm>
            <a:off x="3035665" y="5376565"/>
            <a:ext cx="58707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WARNING - If you are asked to draw from a micrograph you have to draw what you can see. </a:t>
            </a:r>
          </a:p>
          <a:p>
            <a:r>
              <a:rPr lang="en-US" sz="2000" dirty="0" smtClean="0"/>
              <a:t>Do not add structures that you know are there if you cannot see them (see page 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0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 – Binary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94248"/>
            <a:ext cx="63500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55" y="1395412"/>
            <a:ext cx="8652405" cy="1470025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Levels of </a:t>
            </a:r>
            <a:r>
              <a:rPr lang="en-US" u="sng" dirty="0" err="1" smtClean="0"/>
              <a:t>organisation</a:t>
            </a:r>
            <a:r>
              <a:rPr lang="en-US" u="sng" dirty="0" smtClean="0"/>
              <a:t> and </a:t>
            </a:r>
            <a:r>
              <a:rPr lang="en-US" b="1" u="sng" dirty="0" smtClean="0"/>
              <a:t>Prokaryotic</a:t>
            </a:r>
            <a:r>
              <a:rPr lang="en-US" u="sng" dirty="0" smtClean="0"/>
              <a:t> </a:t>
            </a:r>
            <a:r>
              <a:rPr lang="en-US" u="sng" dirty="0" err="1" smtClean="0"/>
              <a:t>vs</a:t>
            </a:r>
            <a:r>
              <a:rPr lang="en-US" u="sng" dirty="0" smtClean="0"/>
              <a:t> Eukaryotic Cells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95" y="3009900"/>
            <a:ext cx="7592404" cy="3052722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Describe the levels of </a:t>
            </a:r>
            <a:r>
              <a:rPr lang="en-US" dirty="0" err="1" smtClean="0">
                <a:solidFill>
                  <a:schemeClr val="tx1"/>
                </a:solidFill>
              </a:rPr>
              <a:t>organisation</a:t>
            </a:r>
            <a:r>
              <a:rPr lang="en-US" dirty="0" smtClean="0">
                <a:solidFill>
                  <a:schemeClr val="tx1"/>
                </a:solidFill>
              </a:rPr>
              <a:t> in multicellular organisms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Distinguish between prokaryotic and eukaryotic cells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Draw and label a prokaryotic cell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595" y="546182"/>
            <a:ext cx="7716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1.2 Ultrastructure of Cells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11247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900"/>
            <a:ext cx="8229600" cy="1143000"/>
          </a:xfrm>
        </p:spPr>
        <p:txBody>
          <a:bodyPr/>
          <a:lstStyle/>
          <a:p>
            <a:r>
              <a:rPr lang="en-US" dirty="0" smtClean="0"/>
              <a:t>No so simple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21" y="797426"/>
            <a:ext cx="7377757" cy="58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7 at 12.05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9" r="-15309"/>
          <a:stretch>
            <a:fillRect/>
          </a:stretch>
        </p:blipFill>
        <p:spPr>
          <a:xfrm>
            <a:off x="-771787" y="616002"/>
            <a:ext cx="10722971" cy="5897221"/>
          </a:xfrm>
        </p:spPr>
      </p:pic>
    </p:spTree>
    <p:extLst>
      <p:ext uri="{BB962C8B-B14F-4D97-AF65-F5344CB8AC3E}">
        <p14:creationId xmlns:p14="http://schemas.microsoft.com/office/powerpoint/2010/main" val="2869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6-09-07 at 12.06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51" r="-20751"/>
          <a:stretch>
            <a:fillRect/>
          </a:stretch>
        </p:blipFill>
        <p:spPr>
          <a:xfrm>
            <a:off x="-1434407" y="124438"/>
            <a:ext cx="12243698" cy="6733562"/>
          </a:xfrm>
        </p:spPr>
      </p:pic>
    </p:spTree>
    <p:extLst>
      <p:ext uri="{BB962C8B-B14F-4D97-AF65-F5344CB8AC3E}">
        <p14:creationId xmlns:p14="http://schemas.microsoft.com/office/powerpoint/2010/main" val="22361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7 at 12.06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4" r="-18994"/>
          <a:stretch>
            <a:fillRect/>
          </a:stretch>
        </p:blipFill>
        <p:spPr>
          <a:xfrm>
            <a:off x="-893073" y="152416"/>
            <a:ext cx="11590010" cy="6374059"/>
          </a:xfrm>
        </p:spPr>
      </p:pic>
    </p:spTree>
    <p:extLst>
      <p:ext uri="{BB962C8B-B14F-4D97-AF65-F5344CB8AC3E}">
        <p14:creationId xmlns:p14="http://schemas.microsoft.com/office/powerpoint/2010/main" val="13210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018" y="0"/>
            <a:ext cx="5417800" cy="3684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34" y="3504957"/>
            <a:ext cx="5960966" cy="3353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79" y="3684104"/>
            <a:ext cx="187960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875" y="339106"/>
            <a:ext cx="3821352" cy="2706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9018" y="30905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6"/>
              </a:rPr>
              <a:t>Miscoscopes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966" y="3605352"/>
            <a:ext cx="4307558" cy="30604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975" y="397566"/>
            <a:ext cx="6069496" cy="572859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Electron microscopes have a higher </a:t>
            </a:r>
            <a:r>
              <a:rPr lang="en-US" sz="2000" dirty="0" smtClean="0">
                <a:solidFill>
                  <a:srgbClr val="FF0000"/>
                </a:solidFill>
              </a:rPr>
              <a:t>resolution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ability to distinguish between separate parts</a:t>
            </a: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Your eye can see 0.1mm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With a light microscope you can see 0.2um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With electron microscopes you can see 0.001um (1nm)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Electron microscopes are needed to see the ultrastructure of cells and viruses too.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0" y="244822"/>
            <a:ext cx="18796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53" y="4195395"/>
            <a:ext cx="3137902" cy="24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7 at 12.0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0" r="-7150"/>
          <a:stretch>
            <a:fillRect/>
          </a:stretch>
        </p:blipFill>
        <p:spPr>
          <a:xfrm>
            <a:off x="-384663" y="177289"/>
            <a:ext cx="10174805" cy="5595751"/>
          </a:xfrm>
        </p:spPr>
      </p:pic>
      <p:sp>
        <p:nvSpPr>
          <p:cNvPr id="5" name="Rectangle 4"/>
          <p:cNvSpPr/>
          <p:nvPr/>
        </p:nvSpPr>
        <p:spPr>
          <a:xfrm>
            <a:off x="130739" y="5773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Pro vs Euk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9705" y="5957706"/>
            <a:ext cx="453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are the key differences?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7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210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Levels of organisation and Prokaryotic vs Eukaryotic Cells</vt:lpstr>
      <vt:lpstr>No so simple…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a prokaryotic cell (E.coli)</vt:lpstr>
      <vt:lpstr>PowerPoint Presentation</vt:lpstr>
      <vt:lpstr>PowerPoint Presentation</vt:lpstr>
      <vt:lpstr>Cell Division – Binary Fission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vs Eukaryotic Cells</dc:title>
  <dc:creator>Thomas Kitwood</dc:creator>
  <cp:lastModifiedBy>Thomas Kitwood</cp:lastModifiedBy>
  <cp:revision>39</cp:revision>
  <dcterms:created xsi:type="dcterms:W3CDTF">2016-09-07T03:00:12Z</dcterms:created>
  <dcterms:modified xsi:type="dcterms:W3CDTF">2017-09-14T08:09:47Z</dcterms:modified>
</cp:coreProperties>
</file>