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4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6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6B1F-700B-FB4E-8282-0CC9E32198E3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8222-7275-8D4B-A54E-AEE1D1A1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6492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11.3 The Kidney and Osmoregulation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2587978"/>
            <a:ext cx="8593667" cy="1752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Distinguish between </a:t>
            </a:r>
            <a:r>
              <a:rPr lang="en-US" dirty="0" err="1" smtClean="0"/>
              <a:t>osmoregulators</a:t>
            </a:r>
            <a:r>
              <a:rPr lang="en-US" dirty="0" smtClean="0"/>
              <a:t> and </a:t>
            </a:r>
            <a:r>
              <a:rPr lang="en-US" dirty="0" err="1" smtClean="0"/>
              <a:t>osmoconformers</a:t>
            </a:r>
            <a:endParaRPr lang="en-US" dirty="0" smtClean="0"/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</a:t>
            </a:r>
            <a:r>
              <a:rPr lang="en-US" dirty="0" err="1" smtClean="0"/>
              <a:t>Malpighian</a:t>
            </a:r>
            <a:r>
              <a:rPr lang="en-US" dirty="0" smtClean="0"/>
              <a:t> tubule system in insects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Label the human urinary system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Draw and label a human kidney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7.3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432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Osmolarity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569"/>
            <a:ext cx="84892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Osmolarity</a:t>
            </a:r>
            <a:r>
              <a:rPr lang="en-US" sz="2400" dirty="0" smtClean="0"/>
              <a:t> refers to the solute concentration of a solution. Some </a:t>
            </a:r>
            <a:r>
              <a:rPr lang="en-US" sz="2400" dirty="0" err="1" smtClean="0"/>
              <a:t>organinisms</a:t>
            </a:r>
            <a:r>
              <a:rPr lang="en-US" sz="2400" dirty="0" smtClean="0"/>
              <a:t> are </a:t>
            </a:r>
            <a:r>
              <a:rPr lang="en-US" sz="2400" dirty="0" err="1" smtClean="0"/>
              <a:t>osmoregulators</a:t>
            </a:r>
            <a:r>
              <a:rPr lang="en-US" sz="2400" dirty="0" smtClean="0"/>
              <a:t> and some are </a:t>
            </a:r>
            <a:r>
              <a:rPr lang="en-US" sz="2400" dirty="0" err="1" smtClean="0"/>
              <a:t>osmoconformers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91801" y="2739226"/>
            <a:ext cx="257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Maintain a constant internal solute concentration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0968" y="2694325"/>
            <a:ext cx="2720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Organisms where their internal solute concentration is the same as the external environment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62" y="5077599"/>
            <a:ext cx="2857387" cy="160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00" y="4463179"/>
            <a:ext cx="1992019" cy="1270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38" y="4852115"/>
            <a:ext cx="2366662" cy="1762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254" y="3923947"/>
            <a:ext cx="2105995" cy="14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Question – </a:t>
            </a:r>
            <a:r>
              <a:rPr lang="en-US" dirty="0" err="1" smtClean="0"/>
              <a:t>pg</a:t>
            </a:r>
            <a:r>
              <a:rPr lang="en-US" dirty="0" smtClean="0"/>
              <a:t> 486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01-03 at 4.3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" y="1702506"/>
            <a:ext cx="9089741" cy="23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5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8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Removal of nitrogenous waste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84" t="8727" r="42044" b="8727"/>
          <a:stretch/>
        </p:blipFill>
        <p:spPr>
          <a:xfrm>
            <a:off x="917222" y="2891471"/>
            <a:ext cx="1693333" cy="20662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57" y="2891471"/>
            <a:ext cx="2841978" cy="1991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334" y="767812"/>
            <a:ext cx="743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animals break down amino acids, the nitrogenous waste product is toxic and needs to be excreted.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23612" y="1691142"/>
            <a:ext cx="32576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Insects (arthropods)</a:t>
            </a:r>
          </a:p>
          <a:p>
            <a:endParaRPr lang="en-US" b="1" u="sng" dirty="0" smtClean="0"/>
          </a:p>
          <a:p>
            <a:r>
              <a:rPr lang="en-US" dirty="0" smtClean="0"/>
              <a:t>Waste: uric acid</a:t>
            </a:r>
          </a:p>
          <a:p>
            <a:r>
              <a:rPr lang="en-US" dirty="0" smtClean="0"/>
              <a:t>System: </a:t>
            </a:r>
            <a:r>
              <a:rPr lang="en-US" dirty="0" err="1" smtClean="0"/>
              <a:t>Malpighian</a:t>
            </a:r>
            <a:r>
              <a:rPr lang="en-US" dirty="0" smtClean="0"/>
              <a:t> tubules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111" y="16911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Mammals</a:t>
            </a:r>
          </a:p>
          <a:p>
            <a:endParaRPr lang="en-US" b="1" u="sng" dirty="0" smtClean="0"/>
          </a:p>
          <a:p>
            <a:r>
              <a:rPr lang="en-US" dirty="0" smtClean="0"/>
              <a:t>Waste: urea</a:t>
            </a:r>
          </a:p>
          <a:p>
            <a:r>
              <a:rPr lang="en-US" dirty="0" smtClean="0"/>
              <a:t>System: Kidney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2222" y="5199502"/>
            <a:ext cx="321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Mammals have blood in closed tubes.</a:t>
            </a:r>
          </a:p>
          <a:p>
            <a:r>
              <a:rPr lang="en-US" dirty="0" smtClean="0"/>
              <a:t>The blood concentration needs to be maintained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39257" y="5199502"/>
            <a:ext cx="380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Insects have </a:t>
            </a:r>
            <a:r>
              <a:rPr lang="en-US" dirty="0" err="1" smtClean="0"/>
              <a:t>haemolymph</a:t>
            </a:r>
            <a:r>
              <a:rPr lang="en-US" dirty="0" smtClean="0"/>
              <a:t> in closed tubes.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haemolymph</a:t>
            </a:r>
            <a:r>
              <a:rPr lang="en-US" dirty="0" smtClean="0"/>
              <a:t> concentration needs to be maintained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Malpighian</a:t>
            </a:r>
            <a:r>
              <a:rPr lang="en-US" dirty="0" smtClean="0"/>
              <a:t> Tubule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33" y="3072887"/>
            <a:ext cx="7634111" cy="36863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9550" b="-9550"/>
          <a:stretch>
            <a:fillRect/>
          </a:stretch>
        </p:blipFill>
        <p:spPr>
          <a:xfrm>
            <a:off x="0" y="1417638"/>
            <a:ext cx="5116689" cy="2813982"/>
          </a:xfrm>
        </p:spPr>
      </p:pic>
    </p:spTree>
    <p:extLst>
      <p:ext uri="{BB962C8B-B14F-4D97-AF65-F5344CB8AC3E}">
        <p14:creationId xmlns:p14="http://schemas.microsoft.com/office/powerpoint/2010/main" val="252439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148" b="-7148"/>
          <a:stretch>
            <a:fillRect/>
          </a:stretch>
        </p:blipFill>
        <p:spPr>
          <a:xfrm>
            <a:off x="-361244" y="598311"/>
            <a:ext cx="9611622" cy="5286022"/>
          </a:xfrm>
        </p:spPr>
      </p:pic>
      <p:sp>
        <p:nvSpPr>
          <p:cNvPr id="5" name="TextBox 4"/>
          <p:cNvSpPr txBox="1"/>
          <p:nvPr/>
        </p:nvSpPr>
        <p:spPr>
          <a:xfrm>
            <a:off x="8204808" y="5105779"/>
            <a:ext cx="939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Uric acid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848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Mammalian Urinary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690" r="6552"/>
          <a:stretch/>
        </p:blipFill>
        <p:spPr>
          <a:xfrm>
            <a:off x="1481667" y="965200"/>
            <a:ext cx="5447686" cy="5582356"/>
          </a:xfrm>
        </p:spPr>
      </p:pic>
    </p:spTree>
    <p:extLst>
      <p:ext uri="{BB962C8B-B14F-4D97-AF65-F5344CB8AC3E}">
        <p14:creationId xmlns:p14="http://schemas.microsoft.com/office/powerpoint/2010/main" val="221135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04 at 7.38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9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6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Kidney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423" b="4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928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152</Words>
  <Application>Microsoft Macintosh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11.3 The Kidney and Osmoregulation</vt:lpstr>
      <vt:lpstr>Osmolarity</vt:lpstr>
      <vt:lpstr>Data Question – pg 486</vt:lpstr>
      <vt:lpstr>Removal of nitrogenous waste</vt:lpstr>
      <vt:lpstr>Malpighian Tubule System</vt:lpstr>
      <vt:lpstr>PowerPoint Presentation</vt:lpstr>
      <vt:lpstr>Mammalian Urinary System</vt:lpstr>
      <vt:lpstr>PowerPoint Presentation</vt:lpstr>
      <vt:lpstr>Drawing a Kidney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11.3 The Kidney and Osmoregulation</dc:title>
  <dc:creator>Thomas Kitwood</dc:creator>
  <cp:lastModifiedBy>Thomas Kitwood</cp:lastModifiedBy>
  <cp:revision>12</cp:revision>
  <dcterms:created xsi:type="dcterms:W3CDTF">2017-01-03T07:58:51Z</dcterms:created>
  <dcterms:modified xsi:type="dcterms:W3CDTF">2017-01-03T23:42:54Z</dcterms:modified>
</cp:coreProperties>
</file>