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8" r:id="rId4"/>
    <p:sldId id="256" r:id="rId5"/>
    <p:sldId id="259" r:id="rId6"/>
    <p:sldId id="260" r:id="rId7"/>
    <p:sldId id="261" r:id="rId8"/>
    <p:sldId id="262" r:id="rId9"/>
    <p:sldId id="263" r:id="rId10"/>
    <p:sldId id="279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65B7-3621-5847-87CC-CB84D304D9F5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D006-294E-7845-9193-90066D77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4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65B7-3621-5847-87CC-CB84D304D9F5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D006-294E-7845-9193-90066D77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9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65B7-3621-5847-87CC-CB84D304D9F5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D006-294E-7845-9193-90066D77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4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65B7-3621-5847-87CC-CB84D304D9F5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D006-294E-7845-9193-90066D77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0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65B7-3621-5847-87CC-CB84D304D9F5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D006-294E-7845-9193-90066D77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3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65B7-3621-5847-87CC-CB84D304D9F5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D006-294E-7845-9193-90066D77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65B7-3621-5847-87CC-CB84D304D9F5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D006-294E-7845-9193-90066D77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65B7-3621-5847-87CC-CB84D304D9F5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D006-294E-7845-9193-90066D77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0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65B7-3621-5847-87CC-CB84D304D9F5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D006-294E-7845-9193-90066D77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8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65B7-3621-5847-87CC-CB84D304D9F5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D006-294E-7845-9193-90066D77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8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65B7-3621-5847-87CC-CB84D304D9F5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D006-294E-7845-9193-90066D77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65B7-3621-5847-87CC-CB84D304D9F5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DD006-294E-7845-9193-90066D77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wig-world.com/film/smallpox-the-first-vaccine-1073/" TargetMode="Externa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www.twig-world.com/film/eradication-of-polio-163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of Antibodies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345034"/>
              </p:ext>
            </p:extLst>
          </p:nvPr>
        </p:nvGraphicFramePr>
        <p:xfrm>
          <a:off x="457200" y="1746787"/>
          <a:ext cx="8229600" cy="327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271830">
                <a:tc>
                  <a:txBody>
                    <a:bodyPr/>
                    <a:lstStyle/>
                    <a:p>
                      <a:r>
                        <a:rPr lang="en-US" dirty="0" smtClean="0"/>
                        <a:t>Agglutination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Activation of complement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Opsonization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Neutralisation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30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7 at 9.5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412"/>
            <a:ext cx="9250403" cy="38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7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pathogen which can cross a species barrier.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Smallpox is was only found in humans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Lyme disease is caused by a zoonosis pathogen and can infect many mammals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8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448" r="-18448"/>
          <a:stretch>
            <a:fillRect/>
          </a:stretch>
        </p:blipFill>
        <p:spPr>
          <a:xfrm>
            <a:off x="-997361" y="274638"/>
            <a:ext cx="11414332" cy="6277443"/>
          </a:xfrm>
        </p:spPr>
      </p:pic>
      <p:sp>
        <p:nvSpPr>
          <p:cNvPr id="5" name="Rectangle 4"/>
          <p:cNvSpPr/>
          <p:nvPr/>
        </p:nvSpPr>
        <p:spPr>
          <a:xfrm>
            <a:off x="457200" y="3391827"/>
            <a:ext cx="587829" cy="2604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6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448" r="-18448"/>
          <a:stretch>
            <a:fillRect/>
          </a:stretch>
        </p:blipFill>
        <p:spPr>
          <a:xfrm>
            <a:off x="-997361" y="274638"/>
            <a:ext cx="11414332" cy="6277443"/>
          </a:xfrm>
        </p:spPr>
      </p:pic>
      <p:sp>
        <p:nvSpPr>
          <p:cNvPr id="5" name="Rectangle 4"/>
          <p:cNvSpPr/>
          <p:nvPr/>
        </p:nvSpPr>
        <p:spPr>
          <a:xfrm>
            <a:off x="457200" y="3391827"/>
            <a:ext cx="587829" cy="2604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-668662" y="4519254"/>
            <a:ext cx="262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antibodies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784" y="4050901"/>
            <a:ext cx="3352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antibody production between primary and secondary immune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1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168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Immunity and Vaccinations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457" y="1757193"/>
            <a:ext cx="7400895" cy="300904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Explain how vaccinations can lead to immunity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how smallpox was eradicated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 smtClean="0"/>
              <a:t>Analyse</a:t>
            </a:r>
            <a:r>
              <a:rPr lang="en-US" dirty="0" smtClean="0"/>
              <a:t> data on polio vaccination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5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0" y="433014"/>
            <a:ext cx="8229600" cy="1143000"/>
          </a:xfrm>
        </p:spPr>
        <p:txBody>
          <a:bodyPr/>
          <a:lstStyle/>
          <a:p>
            <a:r>
              <a:rPr lang="en-US" dirty="0" smtClean="0"/>
              <a:t>Smallpox vaccine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61261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Smallpox</a:t>
            </a:r>
            <a:endParaRPr lang="en-US" dirty="0"/>
          </a:p>
        </p:txBody>
      </p:sp>
      <p:pic>
        <p:nvPicPr>
          <p:cNvPr id="6" name="Picture 5" descr="Screen Shot 2016-10-26 at 4.1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874"/>
            <a:ext cx="6335059" cy="3404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8824" y="2099292"/>
            <a:ext cx="20917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did the smallpox vaccine work?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Why was smallpox easy to eradicate?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3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097" r="-39097"/>
          <a:stretch>
            <a:fillRect/>
          </a:stretch>
        </p:blipFill>
        <p:spPr>
          <a:xfrm>
            <a:off x="1398494" y="2377142"/>
            <a:ext cx="5877859" cy="3232596"/>
          </a:xfrm>
        </p:spPr>
      </p:pic>
      <p:sp>
        <p:nvSpPr>
          <p:cNvPr id="5" name="Oval Callout 4"/>
          <p:cNvSpPr/>
          <p:nvPr/>
        </p:nvSpPr>
        <p:spPr>
          <a:xfrm>
            <a:off x="5065059" y="134469"/>
            <a:ext cx="3914588" cy="307788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31118" y="747058"/>
            <a:ext cx="3690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in the needle?</a:t>
            </a:r>
          </a:p>
          <a:p>
            <a:endParaRPr lang="en-US" sz="2400" dirty="0"/>
          </a:p>
          <a:p>
            <a:r>
              <a:rPr lang="en-US" sz="2400" dirty="0" smtClean="0"/>
              <a:t>How does it stop me from getting the disease?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571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6 at 4.10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2" y="0"/>
            <a:ext cx="7784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9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6 at 4.1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1074269"/>
            <a:ext cx="7654795" cy="43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1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7"/>
            <a:ext cx="8229600" cy="1143000"/>
          </a:xfrm>
        </p:spPr>
        <p:txBody>
          <a:bodyPr/>
          <a:lstStyle/>
          <a:p>
            <a:r>
              <a:rPr lang="en-US" dirty="0" smtClean="0"/>
              <a:t>Polio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>
          <a:xfrm>
            <a:off x="457200" y="1131613"/>
            <a:ext cx="8229600" cy="4525963"/>
          </a:xfrm>
        </p:spPr>
      </p:pic>
      <p:sp>
        <p:nvSpPr>
          <p:cNvPr id="4" name="Rectangle 3"/>
          <p:cNvSpPr/>
          <p:nvPr/>
        </p:nvSpPr>
        <p:spPr>
          <a:xfrm>
            <a:off x="5895788" y="7622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Polio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0824" y="5827059"/>
            <a:ext cx="421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 data questions on page 473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113</Words>
  <Application>Microsoft Macintosh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Action of Antibodies</vt:lpstr>
      <vt:lpstr>PowerPoint Presentation</vt:lpstr>
      <vt:lpstr>PowerPoint Presentation</vt:lpstr>
      <vt:lpstr>Immunity and Vaccinations</vt:lpstr>
      <vt:lpstr>Smallpox vaccine</vt:lpstr>
      <vt:lpstr>PowerPoint Presentation</vt:lpstr>
      <vt:lpstr>PowerPoint Presentation</vt:lpstr>
      <vt:lpstr>PowerPoint Presentation</vt:lpstr>
      <vt:lpstr>Polio </vt:lpstr>
      <vt:lpstr>PowerPoint Presentation</vt:lpstr>
      <vt:lpstr>Zoonosis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of Antibodies</dc:title>
  <dc:creator>Thomas Kitwood</dc:creator>
  <cp:lastModifiedBy>Thomas Kitwood</cp:lastModifiedBy>
  <cp:revision>9</cp:revision>
  <dcterms:created xsi:type="dcterms:W3CDTF">2016-10-26T07:21:24Z</dcterms:created>
  <dcterms:modified xsi:type="dcterms:W3CDTF">2016-10-27T02:10:29Z</dcterms:modified>
</cp:coreProperties>
</file>