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2" r:id="rId5"/>
    <p:sldId id="261" r:id="rId6"/>
    <p:sldId id="264" r:id="rId7"/>
    <p:sldId id="260" r:id="rId8"/>
    <p:sldId id="263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64" autoAdjust="0"/>
  </p:normalViewPr>
  <p:slideViewPr>
    <p:cSldViewPr snapToGrid="0" snapToObjects="1">
      <p:cViewPr varScale="1">
        <p:scale>
          <a:sx n="67" d="100"/>
          <a:sy n="67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E6FE-78C9-5F4C-B333-556266B4F36A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A89C-228C-C34A-8A96-CDD1B503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insulin-and-diabetes-156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 of the human body.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conditions in the body are controlled?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happens if they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2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5 at 3.5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57" y="1417638"/>
            <a:ext cx="3525854" cy="41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5 at 3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4638"/>
            <a:ext cx="9469309" cy="59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5 at 3.5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648"/>
            <a:ext cx="10529543" cy="47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2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6.6 Hormones, homeostasis and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10" y="3193473"/>
            <a:ext cx="8715096" cy="2856345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homeostasis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principle of negative feedback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roles of hormones in the control of blood glucose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910" y="2332182"/>
            <a:ext cx="871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Homeostasis and the control of blood glucose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1517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998" r="-29998"/>
          <a:stretch>
            <a:fillRect/>
          </a:stretch>
        </p:blipFill>
        <p:spPr>
          <a:xfrm>
            <a:off x="-1667165" y="274638"/>
            <a:ext cx="12474425" cy="6860453"/>
          </a:xfrm>
        </p:spPr>
      </p:pic>
    </p:spTree>
    <p:extLst>
      <p:ext uri="{BB962C8B-B14F-4D97-AF65-F5344CB8AC3E}">
        <p14:creationId xmlns:p14="http://schemas.microsoft.com/office/powerpoint/2010/main" val="338945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49212"/>
            <a:ext cx="3381375" cy="67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2364" y="2724727"/>
            <a:ext cx="2447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Glands. </a:t>
            </a:r>
          </a:p>
          <a:p>
            <a:endParaRPr lang="en-US" dirty="0"/>
          </a:p>
          <a:p>
            <a:r>
              <a:rPr lang="en-US" dirty="0" smtClean="0"/>
              <a:t>Draw on the location of the glands in the body. Label them. Find out what hormones they produce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72546"/>
            <a:ext cx="22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a hormone</a:t>
            </a:r>
          </a:p>
        </p:txBody>
      </p:sp>
    </p:spTree>
    <p:extLst>
      <p:ext uri="{BB962C8B-B14F-4D97-AF65-F5344CB8AC3E}">
        <p14:creationId xmlns:p14="http://schemas.microsoft.com/office/powerpoint/2010/main" val="385310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228437" y="274638"/>
            <a:ext cx="11420303" cy="6280727"/>
          </a:xfrm>
        </p:spPr>
      </p:pic>
      <p:sp>
        <p:nvSpPr>
          <p:cNvPr id="5" name="TextBox 4"/>
          <p:cNvSpPr txBox="1"/>
          <p:nvPr/>
        </p:nvSpPr>
        <p:spPr>
          <a:xfrm>
            <a:off x="92364" y="115455"/>
            <a:ext cx="113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0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Read the information and create a flow diagram to show how blood glucose levels are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4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495" r="-19495"/>
          <a:stretch>
            <a:fillRect/>
          </a:stretch>
        </p:blipFill>
        <p:spPr>
          <a:xfrm>
            <a:off x="-1736436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40674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5 at 3.4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24" y="139700"/>
            <a:ext cx="56007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85995"/>
              </p:ext>
            </p:extLst>
          </p:nvPr>
        </p:nvGraphicFramePr>
        <p:xfrm>
          <a:off x="457200" y="1846651"/>
          <a:ext cx="8229600" cy="352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6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1444535">
                <a:tc>
                  <a:txBody>
                    <a:bodyPr/>
                    <a:lstStyle/>
                    <a:p>
                      <a:r>
                        <a:rPr lang="en-US" dirty="0" smtClean="0"/>
                        <a:t>Type I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535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27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Insulin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6058" y="5829883"/>
            <a:ext cx="50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Summerise</a:t>
            </a:r>
            <a:r>
              <a:rPr lang="en-US" dirty="0" smtClean="0"/>
              <a:t> the text and complete the </a:t>
            </a:r>
            <a:r>
              <a:rPr lang="en-US" dirty="0" err="1" smtClean="0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1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119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6.6 Hormones, homeostasis and reproduction</vt:lpstr>
      <vt:lpstr>PowerPoint Presentation</vt:lpstr>
      <vt:lpstr>PowerPoint Presentation</vt:lpstr>
      <vt:lpstr>PowerPoint Presentation</vt:lpstr>
      <vt:lpstr>Negative Feedback</vt:lpstr>
      <vt:lpstr>PowerPoint Presentation</vt:lpstr>
      <vt:lpstr>Work Sheet</vt:lpstr>
      <vt:lpstr>Diabetes</vt:lpstr>
      <vt:lpstr>Exam Qs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6.6 Hormones, homeostasis and reproduction</dc:title>
  <dc:creator>Thomas Kitwood</dc:creator>
  <cp:lastModifiedBy>Thomas Kitwood</cp:lastModifiedBy>
  <cp:revision>11</cp:revision>
  <dcterms:created xsi:type="dcterms:W3CDTF">2016-10-05T06:32:51Z</dcterms:created>
  <dcterms:modified xsi:type="dcterms:W3CDTF">2016-10-06T02:11:22Z</dcterms:modified>
</cp:coreProperties>
</file>