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7" d="100"/>
          <a:sy n="47" d="100"/>
        </p:scale>
        <p:origin x="-12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2E57-0D36-C84F-BA73-F129C56437D7}" type="datetimeFigureOut">
              <a:rPr lang="en-US" smtClean="0"/>
              <a:t>15/3/17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8F01-DBCB-0F42-A92D-6F6D775F3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45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2E57-0D36-C84F-BA73-F129C56437D7}" type="datetimeFigureOut">
              <a:rPr lang="en-US" smtClean="0"/>
              <a:t>15/3/17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8F01-DBCB-0F42-A92D-6F6D775F3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961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2E57-0D36-C84F-BA73-F129C56437D7}" type="datetimeFigureOut">
              <a:rPr lang="en-US" smtClean="0"/>
              <a:t>15/3/17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8F01-DBCB-0F42-A92D-6F6D775F3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966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2E57-0D36-C84F-BA73-F129C56437D7}" type="datetimeFigureOut">
              <a:rPr lang="en-US" smtClean="0"/>
              <a:t>15/3/17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8F01-DBCB-0F42-A92D-6F6D775F3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260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2E57-0D36-C84F-BA73-F129C56437D7}" type="datetimeFigureOut">
              <a:rPr lang="en-US" smtClean="0"/>
              <a:t>15/3/17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8F01-DBCB-0F42-A92D-6F6D775F3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39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2E57-0D36-C84F-BA73-F129C56437D7}" type="datetimeFigureOut">
              <a:rPr lang="en-US" smtClean="0"/>
              <a:t>15/3/17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8F01-DBCB-0F42-A92D-6F6D775F3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522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2E57-0D36-C84F-BA73-F129C56437D7}" type="datetimeFigureOut">
              <a:rPr lang="en-US" smtClean="0"/>
              <a:t>15/3/17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8F01-DBCB-0F42-A92D-6F6D775F3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483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2E57-0D36-C84F-BA73-F129C56437D7}" type="datetimeFigureOut">
              <a:rPr lang="en-US" smtClean="0"/>
              <a:t>15/3/17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8F01-DBCB-0F42-A92D-6F6D775F3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79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2E57-0D36-C84F-BA73-F129C56437D7}" type="datetimeFigureOut">
              <a:rPr lang="en-US" smtClean="0"/>
              <a:t>15/3/17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8F01-DBCB-0F42-A92D-6F6D775F3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063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2E57-0D36-C84F-BA73-F129C56437D7}" type="datetimeFigureOut">
              <a:rPr lang="en-US" smtClean="0"/>
              <a:t>15/3/17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8F01-DBCB-0F42-A92D-6F6D775F3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270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2E57-0D36-C84F-BA73-F129C56437D7}" type="datetimeFigureOut">
              <a:rPr lang="en-US" smtClean="0"/>
              <a:t>15/3/17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8F01-DBCB-0F42-A92D-6F6D775F3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971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42E57-0D36-C84F-BA73-F129C56437D7}" type="datetimeFigureOut">
              <a:rPr lang="en-US" smtClean="0"/>
              <a:t>15/3/17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38F01-DBCB-0F42-A92D-6F6D775F3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165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n8UwPd1z20&amp;t=58s" TargetMode="External"/><Relationship Id="rId4" Type="http://schemas.openxmlformats.org/officeDocument/2006/relationships/hyperlink" Target="https://www.youtube.com/watch?v=wupToqz1e2g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reen Shot 2017-03-15 at 8.07.16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30161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66176" y="6213311"/>
            <a:ext cx="3141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boxes are for pictures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845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reen Shot 2017-03-15 at 8.11.30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1722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800438" y="6126163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3"/>
              </a:rPr>
              <a:t>Cosmic Calendar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490482" y="6310829"/>
            <a:ext cx="1653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4"/>
              </a:rPr>
              <a:t>Pale Blue Dot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659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Expanding Universe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is the evidence for the expanding universe?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189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464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095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21</Words>
  <Application>Microsoft Macintosh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Expanding Universe</vt:lpstr>
      <vt:lpstr>PowerPoint Presentation</vt:lpstr>
      <vt:lpstr>PowerPoint Presentation</vt:lpstr>
    </vt:vector>
  </TitlesOfParts>
  <Company>Victoria Shanghai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Kitwood</dc:creator>
  <cp:lastModifiedBy>Thomas Kitwood</cp:lastModifiedBy>
  <cp:revision>5</cp:revision>
  <dcterms:created xsi:type="dcterms:W3CDTF">2017-03-15T00:12:22Z</dcterms:created>
  <dcterms:modified xsi:type="dcterms:W3CDTF">2017-03-15T00:43:57Z</dcterms:modified>
</cp:coreProperties>
</file>