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4" r:id="rId3"/>
    <p:sldId id="273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69" r:id="rId13"/>
    <p:sldId id="270" r:id="rId14"/>
    <p:sldId id="271" r:id="rId15"/>
    <p:sldId id="272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6"/>
    <p:restoredTop sz="93679"/>
  </p:normalViewPr>
  <p:slideViewPr>
    <p:cSldViewPr snapToGrid="0" snapToObjects="1">
      <p:cViewPr varScale="1">
        <p:scale>
          <a:sx n="84" d="100"/>
          <a:sy n="84" d="100"/>
        </p:scale>
        <p:origin x="11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6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1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1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2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16AF2-CE24-DB45-9EE0-9C687098DCFC}" type="datetimeFigureOut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8C97-4CBC-4E40-856A-B6953851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5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3 at 1.4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66" y="274638"/>
            <a:ext cx="6527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3 at 1.5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0" cy="6865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8889" y="274638"/>
            <a:ext cx="889000" cy="543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8889" y="3390371"/>
            <a:ext cx="889000" cy="543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9796" y="3391430"/>
            <a:ext cx="1804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Promoter region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86500" y="274109"/>
            <a:ext cx="1804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Promoter region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58663" y="613192"/>
            <a:ext cx="105855" cy="205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43148" y="3729984"/>
            <a:ext cx="105855" cy="205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4951" y="6043128"/>
            <a:ext cx="2062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Prokaryote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40694" y="58930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Operator region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92880" y="443386"/>
            <a:ext cx="302491" cy="417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234" y="637245"/>
            <a:ext cx="4587766" cy="564657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Proteins that </a:t>
            </a:r>
            <a:r>
              <a:rPr lang="en-US" sz="2800" dirty="0" smtClean="0"/>
              <a:t>can switch genes on/off  are transcription </a:t>
            </a:r>
            <a:r>
              <a:rPr lang="en-US" sz="2800" dirty="0" smtClean="0"/>
              <a:t>factors. </a:t>
            </a:r>
          </a:p>
          <a:p>
            <a:r>
              <a:rPr lang="en-US" sz="2800" dirty="0" smtClean="0"/>
              <a:t>Different transcription factors are produced at different times depending on a cell’s function or the development of the organism</a:t>
            </a:r>
          </a:p>
          <a:p>
            <a:r>
              <a:rPr lang="en-US" sz="2800" dirty="0" smtClean="0"/>
              <a:t>Sections on the DNA where transcription factors bind to can be silencers (slow transcription) or enhancers (speed up transcription)</a:t>
            </a:r>
          </a:p>
          <a:p>
            <a:r>
              <a:rPr lang="en-US" sz="2800" dirty="0" smtClean="0"/>
              <a:t>RNA polymerase binds the promoter region</a:t>
            </a:r>
            <a:endParaRPr lang="en-US" sz="2800" dirty="0"/>
          </a:p>
        </p:txBody>
      </p:sp>
      <p:pic>
        <p:nvPicPr>
          <p:cNvPr id="4" name="Picture 3" descr="evolution-ge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479590"/>
            <a:ext cx="4414344" cy="42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6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or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36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of our characteristics (caused by proteins) seem to be influenced by our genes and the environment. </a:t>
            </a:r>
          </a:p>
          <a:p>
            <a:pPr marL="0" indent="0">
              <a:buNone/>
            </a:pPr>
            <a:r>
              <a:rPr lang="en-US" dirty="0" smtClean="0"/>
              <a:t>Can you think of an example?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22" y="3788336"/>
            <a:ext cx="2615581" cy="2830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4642" y="4386730"/>
            <a:ext cx="2250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skin colour is determined by our genes but can change due to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2323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scientists want to investigate if a characteristic is caused by genes, the environment (or both) what groups of people can they use?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23618"/>
            <a:ext cx="337820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533900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534" y="2623618"/>
            <a:ext cx="3657600" cy="222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5695" y="5236816"/>
            <a:ext cx="1601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data Q on 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12.2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104"/>
            <a:ext cx="9535250" cy="271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7639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else can different genes be expressed</a:t>
            </a:r>
            <a:r>
              <a:rPr lang="en-US" smtClean="0"/>
              <a:t>? </a:t>
            </a:r>
            <a:br>
              <a:rPr lang="en-US" smtClean="0"/>
            </a:br>
            <a:r>
              <a:rPr lang="en-US" dirty="0" smtClean="0"/>
              <a:t>(apart from transcription factors)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12.1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30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745" y="1600200"/>
            <a:ext cx="367521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Histones and DNA are called?</a:t>
            </a:r>
          </a:p>
          <a:p>
            <a:endParaRPr lang="en-US" dirty="0"/>
          </a:p>
          <a:p>
            <a:r>
              <a:rPr lang="en-US" dirty="0" smtClean="0"/>
              <a:t>How many histone proteins are</a:t>
            </a:r>
          </a:p>
          <a:p>
            <a:r>
              <a:rPr lang="en-US" dirty="0" smtClean="0"/>
              <a:t>In one of these?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12.1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12.1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6"/>
            <a:ext cx="9088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12.1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36769" y="5996820"/>
            <a:ext cx="8870462" cy="72944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smtClean="0"/>
              <a:t>Applications: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The promoter as an example of non-coding DNA with a function</a:t>
            </a:r>
            <a:endParaRPr lang="en-US" sz="1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352" y="1230863"/>
            <a:ext cx="4667706" cy="468829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Not all DNA codes for a polypeptide to be made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May</a:t>
            </a:r>
            <a:r>
              <a:rPr lang="en-US" dirty="0" smtClean="0"/>
              <a:t> have another useful function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Non-coding sequences of DNA</a:t>
            </a:r>
          </a:p>
          <a:p>
            <a:pPr marL="0" indent="0" algn="ctr">
              <a:buNone/>
            </a:pPr>
            <a:r>
              <a:rPr lang="en-US" b="1" dirty="0" smtClean="0"/>
              <a:t>e.g. STRs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Another example: Promotor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43" y="1619596"/>
            <a:ext cx="3766088" cy="2734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94288" y="567258"/>
            <a:ext cx="214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Coding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614101" y="1667687"/>
            <a:ext cx="1020172" cy="182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7253208" y="967368"/>
            <a:ext cx="12980" cy="1155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52288" y="3174902"/>
            <a:ext cx="214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Non Coding</a:t>
            </a:r>
            <a:endParaRPr lang="en-US" sz="2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2233" y="278851"/>
            <a:ext cx="4611076" cy="488462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/>
              <a:t>Non coding DNA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77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519" y="143012"/>
            <a:ext cx="4611076" cy="488462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 smtClean="0"/>
              <a:t>7.2 Transcription and gene expression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754947"/>
            <a:ext cx="8870462" cy="237571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800" dirty="0" smtClean="0"/>
              <a:t>Gene expression is regulated by proteins that bind to specific base sequences in DNA </a:t>
            </a:r>
          </a:p>
          <a:p>
            <a:pPr>
              <a:buFontTx/>
              <a:buChar char="-"/>
            </a:pPr>
            <a:r>
              <a:rPr lang="en-US" sz="1800" dirty="0" smtClean="0"/>
              <a:t>The environment of a cell and of an organism has an impact on gene expression</a:t>
            </a:r>
          </a:p>
          <a:p>
            <a:pPr>
              <a:buFontTx/>
              <a:buChar char="-"/>
            </a:pPr>
            <a:r>
              <a:rPr lang="en-US" sz="1800" dirty="0" smtClean="0"/>
              <a:t>Nucleosomes help to regulate transcription in eukaryotes</a:t>
            </a:r>
          </a:p>
          <a:p>
            <a:pPr>
              <a:buFontTx/>
              <a:buChar char="-"/>
            </a:pPr>
            <a:r>
              <a:rPr lang="en-US" sz="1800" dirty="0" smtClean="0"/>
              <a:t>Transcription occurs in a 5’ to 3’ direction </a:t>
            </a:r>
          </a:p>
          <a:p>
            <a:pPr>
              <a:buFontTx/>
              <a:buChar char="-"/>
            </a:pPr>
            <a:r>
              <a:rPr lang="en-US" sz="1800" dirty="0" smtClean="0"/>
              <a:t>Eukaryotic cells modify mRNA after transcription </a:t>
            </a:r>
          </a:p>
          <a:p>
            <a:pPr>
              <a:buFontTx/>
              <a:buChar char="-"/>
            </a:pPr>
            <a:r>
              <a:rPr lang="en-US" sz="1800" dirty="0" smtClean="0"/>
              <a:t>Splicing of mRNA increases the number of different proteins an organism can produce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6769" y="3377607"/>
            <a:ext cx="8870462" cy="72944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smtClean="0"/>
              <a:t>Applications: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The promoter as an example of non-coding DNA with a function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6769" y="4353999"/>
            <a:ext cx="8870462" cy="753687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smtClean="0"/>
              <a:t>Skills: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Analysis of changes in DNA methylation patterns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6769" y="5354633"/>
            <a:ext cx="8870462" cy="1061665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Looking for patterns, trends and discrepancies: there is mounting evidence that the environment can trigger heritable changes in epigenetic factors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229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67" y="660400"/>
            <a:ext cx="8692443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7.2 Transcription and Gene Expression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u="sng" dirty="0" smtClean="0"/>
              <a:t>Gene Expression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2645"/>
            <a:ext cx="6400800" cy="261902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role of promoters in gene expression in prokaryotes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how </a:t>
            </a:r>
            <a:r>
              <a:rPr lang="en-US" dirty="0" err="1" smtClean="0"/>
              <a:t>E.coli</a:t>
            </a:r>
            <a:r>
              <a:rPr lang="en-US" dirty="0" smtClean="0"/>
              <a:t> regulates genes involved in lactose break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3 at 1.4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13"/>
            <a:ext cx="9144000" cy="3504426"/>
          </a:xfrm>
          <a:prstGeom prst="rect">
            <a:avLst/>
          </a:prstGeom>
        </p:spPr>
      </p:pic>
      <p:pic>
        <p:nvPicPr>
          <p:cNvPr id="6" name="Picture 5" descr="Screen Shot 2017-01-03 at 1.4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2" y="3395961"/>
            <a:ext cx="7723011" cy="34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3 at 1.4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3 at 1.4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80"/>
            <a:ext cx="9144000" cy="65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3 at 1.4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1" y="274638"/>
            <a:ext cx="8864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3 at 1.4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23" y="0"/>
            <a:ext cx="5541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358</Words>
  <Application>Microsoft Macintosh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PowerPoint Presentation</vt:lpstr>
      <vt:lpstr>Non coding DNA</vt:lpstr>
      <vt:lpstr>7.2 Transcription and gene expression</vt:lpstr>
      <vt:lpstr>7.2 Transcription and Gene Expression  Gene Expression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Genes or the Environment</vt:lpstr>
      <vt:lpstr>PowerPoint Presentation</vt:lpstr>
      <vt:lpstr>PowerPoint Presentation</vt:lpstr>
      <vt:lpstr>How else can different genes be expressed?  (apart from transcription factors)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Microsoft Office User</cp:lastModifiedBy>
  <cp:revision>14</cp:revision>
  <dcterms:created xsi:type="dcterms:W3CDTF">2017-01-03T05:39:44Z</dcterms:created>
  <dcterms:modified xsi:type="dcterms:W3CDTF">2017-12-01T00:28:36Z</dcterms:modified>
</cp:coreProperties>
</file>