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D7FA-C194-A043-A4E8-B1E80CF40C97}" type="datetimeFigureOut">
              <a:rPr lang="en-US" smtClean="0"/>
              <a:t>31/3/17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C201-3896-DF47-B426-F1AEE7F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oceanic-food-chain-122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what-is-an-ecosystem-121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twig-world.com/film/what-is-a-food-chain-122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our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Ecology – </a:t>
            </a:r>
          </a:p>
          <a:p>
            <a:pPr marL="0" indent="0" algn="ctr">
              <a:buNone/>
            </a:pPr>
            <a:r>
              <a:rPr lang="en-US" sz="5400" dirty="0" smtClean="0"/>
              <a:t>Ecosystems and food webs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059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0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0" y="5861521"/>
            <a:ext cx="710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letter to the local politician explaining your concern for the other organisms and what you predict will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2"/>
              </a:rPr>
              <a:t>Ocean food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9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</a:p>
          <a:p>
            <a:r>
              <a:rPr lang="en-US" dirty="0" smtClean="0"/>
              <a:t>Habitat</a:t>
            </a:r>
          </a:p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296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8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4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starts every food chain?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1083" r="-71083"/>
          <a:stretch>
            <a:fillRect/>
          </a:stretch>
        </p:blipFill>
        <p:spPr>
          <a:xfrm>
            <a:off x="0" y="1282700"/>
            <a:ext cx="9145886" cy="5029885"/>
          </a:xfrm>
        </p:spPr>
      </p:pic>
      <p:sp>
        <p:nvSpPr>
          <p:cNvPr id="4" name="Rectangle 3"/>
          <p:cNvSpPr/>
          <p:nvPr/>
        </p:nvSpPr>
        <p:spPr>
          <a:xfrm>
            <a:off x="2936875" y="6312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Food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2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5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3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79402"/>
          </a:xfrm>
          <a:prstGeom prst="rect">
            <a:avLst/>
          </a:prstGeom>
        </p:spPr>
      </p:pic>
      <p:pic>
        <p:nvPicPr>
          <p:cNvPr id="5" name="Picture 4" descr="Screen Shot 2017-03-31 at 10.4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49525"/>
            <a:ext cx="4355347" cy="4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5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31 at 10.4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30880"/>
          </a:xfrm>
          <a:prstGeom prst="rect">
            <a:avLst/>
          </a:prstGeom>
        </p:spPr>
      </p:pic>
      <p:pic>
        <p:nvPicPr>
          <p:cNvPr id="5" name="Picture 4" descr="Screen Shot 2017-03-31 at 10.44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30880"/>
            <a:ext cx="6029285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Sharing our Planet</vt:lpstr>
      <vt:lpstr>Definitions</vt:lpstr>
      <vt:lpstr>PowerPoint Presentation</vt:lpstr>
      <vt:lpstr>PowerPoint Presentation</vt:lpstr>
      <vt:lpstr>PowerPoint Presentation</vt:lpstr>
      <vt:lpstr>What starts every food chain?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our Planet</dc:title>
  <dc:creator>Thomas Kitwood</dc:creator>
  <cp:lastModifiedBy>Thomas Kitwood</cp:lastModifiedBy>
  <cp:revision>6</cp:revision>
  <dcterms:created xsi:type="dcterms:W3CDTF">2017-03-31T02:47:04Z</dcterms:created>
  <dcterms:modified xsi:type="dcterms:W3CDTF">2017-03-31T02:58:34Z</dcterms:modified>
</cp:coreProperties>
</file>