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BBA3-E252-1945-A5D1-82F5CE0810C4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DB61-17DC-D140-80B9-B70E2295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7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BBA3-E252-1945-A5D1-82F5CE0810C4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DB61-17DC-D140-80B9-B70E2295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BBA3-E252-1945-A5D1-82F5CE0810C4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DB61-17DC-D140-80B9-B70E2295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BBA3-E252-1945-A5D1-82F5CE0810C4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DB61-17DC-D140-80B9-B70E2295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BBA3-E252-1945-A5D1-82F5CE0810C4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DB61-17DC-D140-80B9-B70E2295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0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BBA3-E252-1945-A5D1-82F5CE0810C4}" type="datetimeFigureOut">
              <a:rPr lang="en-US" smtClean="0"/>
              <a:t>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DB61-17DC-D140-80B9-B70E2295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BBA3-E252-1945-A5D1-82F5CE0810C4}" type="datetimeFigureOut">
              <a:rPr lang="en-US" smtClean="0"/>
              <a:t>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DB61-17DC-D140-80B9-B70E2295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9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BBA3-E252-1945-A5D1-82F5CE0810C4}" type="datetimeFigureOut">
              <a:rPr lang="en-US" smtClean="0"/>
              <a:t>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DB61-17DC-D140-80B9-B70E2295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BBA3-E252-1945-A5D1-82F5CE0810C4}" type="datetimeFigureOut">
              <a:rPr lang="en-US" smtClean="0"/>
              <a:t>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DB61-17DC-D140-80B9-B70E2295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BBA3-E252-1945-A5D1-82F5CE0810C4}" type="datetimeFigureOut">
              <a:rPr lang="en-US" smtClean="0"/>
              <a:t>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DB61-17DC-D140-80B9-B70E2295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0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BBA3-E252-1945-A5D1-82F5CE0810C4}" type="datetimeFigureOut">
              <a:rPr lang="en-US" smtClean="0"/>
              <a:t>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DB61-17DC-D140-80B9-B70E2295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6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3BBA3-E252-1945-A5D1-82F5CE0810C4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DB61-17DC-D140-80B9-B70E2295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wUHrK0nLiM" TargetMode="Externa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W34uFCz9jo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3ychzika4U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D69hGvCsWg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FEEDING METHODS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5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Detritivores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451061"/>
            <a:ext cx="8826529" cy="4936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Heterotrophs</a:t>
            </a:r>
          </a:p>
          <a:p>
            <a:pPr marL="0" indent="0" algn="ctr">
              <a:buNone/>
            </a:pPr>
            <a:r>
              <a:rPr lang="en-US" sz="2800" dirty="0" smtClean="0"/>
              <a:t>Use dead organic matter as nutrient source – internal digestion</a:t>
            </a:r>
          </a:p>
          <a:p>
            <a:pPr algn="ctr">
              <a:buFontTx/>
              <a:buChar char="-"/>
            </a:pPr>
            <a:r>
              <a:rPr lang="en-US" sz="2800" dirty="0" err="1" smtClean="0"/>
              <a:t>Faeces</a:t>
            </a:r>
            <a:r>
              <a:rPr lang="en-US" sz="2800" dirty="0" smtClean="0"/>
              <a:t> from animals</a:t>
            </a:r>
          </a:p>
          <a:p>
            <a:pPr algn="ctr">
              <a:buFontTx/>
              <a:buChar char="-"/>
            </a:pPr>
            <a:r>
              <a:rPr lang="en-US" sz="2800" dirty="0" smtClean="0"/>
              <a:t>Dead leaves</a:t>
            </a:r>
          </a:p>
          <a:p>
            <a:pPr algn="ctr">
              <a:buFontTx/>
              <a:buChar char="-"/>
            </a:pPr>
            <a:r>
              <a:rPr lang="en-US" sz="2800" dirty="0" smtClean="0"/>
              <a:t>Dead animals</a:t>
            </a:r>
          </a:p>
        </p:txBody>
      </p:sp>
      <p:pic>
        <p:nvPicPr>
          <p:cNvPr id="6" name="Picture 5" descr="slug_1627430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26" y="4417340"/>
            <a:ext cx="3898275" cy="24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4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Saprotrophs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77" y="1642225"/>
            <a:ext cx="5384475" cy="49361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Heterotrophs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dead organic matter as nutrient source – external digestion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Secrete digestive enzymes onto dead matter and digest externally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Absorb the products of digestion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4992707721_5c5b54e2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533"/>
            <a:ext cx="3941746" cy="2596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874677"/>
            <a:ext cx="2935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fungus is more closely related (genetically) to a horse than it is a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8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061"/>
            <a:ext cx="8503001" cy="4936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Populations of different species living and interacting with each other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All species depend on their relationship with another species</a:t>
            </a:r>
            <a:endParaRPr lang="en-US" dirty="0"/>
          </a:p>
        </p:txBody>
      </p:sp>
      <p:pic>
        <p:nvPicPr>
          <p:cNvPr id="4" name="Picture 3" descr="red-fo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58" y="4674906"/>
            <a:ext cx="3267142" cy="2041964"/>
          </a:xfrm>
          <a:prstGeom prst="rect">
            <a:avLst/>
          </a:prstGeom>
        </p:spPr>
      </p:pic>
      <p:pic>
        <p:nvPicPr>
          <p:cNvPr id="5" name="Picture 4" descr="European_Rabbit,_Lake_District,_UK_-_August_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54" y="4174526"/>
            <a:ext cx="3464004" cy="22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Autotrophs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451061"/>
            <a:ext cx="8826529" cy="4936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Make own organic molecules as a source of food</a:t>
            </a:r>
          </a:p>
        </p:txBody>
      </p:sp>
      <p:pic>
        <p:nvPicPr>
          <p:cNvPr id="5" name="Picture 4" descr="plant-in-sunsh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3420"/>
            <a:ext cx="4099762" cy="4099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1078" y="2128867"/>
            <a:ext cx="3771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Involves photosynthesis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Take in light energy from the sun, combine with inorganic substances and obtain a source of chemical energy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Plants are used as food for other organisms so are producers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192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Heterotrophs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451061"/>
            <a:ext cx="8826529" cy="4936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Cannot make own food from inorganic matter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1565" y="2146239"/>
            <a:ext cx="34086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Must obtain organic molecules from other organisms.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Chemical energy from other autotrophs or heterotrophs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Rely on other organisms for food = consumers</a:t>
            </a:r>
            <a:endParaRPr lang="en-US" sz="2400" dirty="0"/>
          </a:p>
        </p:txBody>
      </p:sp>
      <p:pic>
        <p:nvPicPr>
          <p:cNvPr id="4" name="Picture 3" descr="Lundy_sheep_(head_detail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81" y="2139079"/>
            <a:ext cx="3709570" cy="2657136"/>
          </a:xfrm>
          <a:prstGeom prst="rect">
            <a:avLst/>
          </a:prstGeom>
        </p:spPr>
      </p:pic>
      <p:pic>
        <p:nvPicPr>
          <p:cNvPr id="7" name="Picture 6" descr="beetlecam wildlife photo robot lion closeup-133122651539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21" y="4434476"/>
            <a:ext cx="3646739" cy="24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2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Euglena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451061"/>
            <a:ext cx="8826529" cy="4936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Both autotroph and heterotroph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5364" y="2287471"/>
            <a:ext cx="3408636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Has chloroplasts and carries out photosynthesis when there is enough light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Feed on detritus and smaller organisms by endocytosis</a:t>
            </a:r>
            <a:endParaRPr lang="en-US" sz="2800" dirty="0"/>
          </a:p>
        </p:txBody>
      </p:sp>
      <p:pic>
        <p:nvPicPr>
          <p:cNvPr id="5" name="Picture 4" descr="8934977659_ef357769ca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2" y="2155788"/>
            <a:ext cx="5484810" cy="423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3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Carnivorous plants (</a:t>
            </a:r>
            <a:r>
              <a:rPr lang="en-US" dirty="0" smtClean="0">
                <a:hlinkClick r:id="rId2"/>
              </a:rPr>
              <a:t>Venus</a:t>
            </a:r>
            <a:r>
              <a:rPr lang="en-US" dirty="0" smtClean="0"/>
              <a:t> fly trap)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451061"/>
            <a:ext cx="8826529" cy="4936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Both autotroph and heterotroph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6" y="2086166"/>
            <a:ext cx="7157751" cy="47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7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86838" y="62947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Feeding methods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405157" cy="6020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44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451061"/>
            <a:ext cx="8826529" cy="4936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Photoautotrophs     Chemoautotrophs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2" y="1906966"/>
            <a:ext cx="4141641" cy="414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843" y="2770591"/>
            <a:ext cx="4103358" cy="30735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56843" y="58892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Hydrothermal vents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88439" y="6258627"/>
            <a:ext cx="74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90730" y="6387233"/>
            <a:ext cx="132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Chemicals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0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451061"/>
            <a:ext cx="8826529" cy="49361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Ingest other organisms (alive or recently dead)</a:t>
            </a:r>
          </a:p>
          <a:p>
            <a:r>
              <a:rPr lang="en-US" sz="2400" dirty="0" smtClean="0"/>
              <a:t>Cannot just lie out in the sun to make food like a plant</a:t>
            </a:r>
          </a:p>
          <a:p>
            <a:r>
              <a:rPr lang="en-US" sz="2400" dirty="0" smtClean="0"/>
              <a:t>Digest food and absorb nutrients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69" y="2873018"/>
            <a:ext cx="5652614" cy="38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6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Decomposers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451061"/>
            <a:ext cx="8826529" cy="4936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1. Detritivores</a:t>
            </a:r>
          </a:p>
          <a:p>
            <a:pPr marL="0" indent="0" algn="ctr">
              <a:buNone/>
            </a:pPr>
            <a:r>
              <a:rPr lang="en-US" dirty="0" smtClean="0"/>
              <a:t>2. </a:t>
            </a:r>
            <a:r>
              <a:rPr lang="en-US" dirty="0" err="1" smtClean="0"/>
              <a:t>Saprotrophs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289" y="2699992"/>
            <a:ext cx="5363940" cy="40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0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Macintosh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FEEDING METHODS</vt:lpstr>
      <vt:lpstr>Autotrophs </vt:lpstr>
      <vt:lpstr>Heterotrophs</vt:lpstr>
      <vt:lpstr>Euglena</vt:lpstr>
      <vt:lpstr>Carnivorous plants (Venus fly trap)</vt:lpstr>
      <vt:lpstr>PowerPoint Presentation</vt:lpstr>
      <vt:lpstr>Producers</vt:lpstr>
      <vt:lpstr>Consumers</vt:lpstr>
      <vt:lpstr>Decomposers</vt:lpstr>
      <vt:lpstr>Detritivores</vt:lpstr>
      <vt:lpstr>Saprotrophs</vt:lpstr>
      <vt:lpstr>Communities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FEEDING METHODS</dc:title>
  <dc:creator>Thomas Kitwood</dc:creator>
  <cp:lastModifiedBy>Thomas Kitwood</cp:lastModifiedBy>
  <cp:revision>1</cp:revision>
  <dcterms:created xsi:type="dcterms:W3CDTF">2017-03-01T06:20:58Z</dcterms:created>
  <dcterms:modified xsi:type="dcterms:W3CDTF">2017-03-01T06:21:27Z</dcterms:modified>
</cp:coreProperties>
</file>