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71" r:id="rId3"/>
    <p:sldId id="269" r:id="rId4"/>
    <p:sldId id="256" r:id="rId5"/>
    <p:sldId id="258" r:id="rId6"/>
    <p:sldId id="259" r:id="rId7"/>
    <p:sldId id="260" r:id="rId8"/>
    <p:sldId id="261" r:id="rId9"/>
    <p:sldId id="27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8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A6EEA-1D3B-DA41-98B1-0AA509B321A8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9703E-2E2C-3547-AB2B-E8B1545F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1D14-1984-5B4E-B132-08EA5D33BB0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43EE-4A72-EF44-B92F-2778B82B4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Z9pqST72is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DuDmvlbpjH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856" y="5572165"/>
            <a:ext cx="169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Tour of the eukaryotic cell</a:t>
            </a:r>
            <a:endParaRPr lang="en-US" dirty="0"/>
          </a:p>
        </p:txBody>
      </p:sp>
      <p:pic>
        <p:nvPicPr>
          <p:cNvPr id="5" name="Picture 4" descr="Screen Shot 2016-09-09 at 8.10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61" y="83576"/>
            <a:ext cx="6719776" cy="64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03 at 10.29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75409" cy="3541659"/>
          </a:xfrm>
          <a:prstGeom prst="rect">
            <a:avLst/>
          </a:prstGeom>
        </p:spPr>
      </p:pic>
      <p:pic>
        <p:nvPicPr>
          <p:cNvPr id="5" name="Picture 4" descr="Screen Shot 2016-11-03 at 10.2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3671"/>
            <a:ext cx="9686734" cy="23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1.4 Membrane Transport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30695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2000" dirty="0" smtClean="0"/>
              <a:t>Particles move across membranes by simple diffusion, facilitated diffusion, osmosis and active transport</a:t>
            </a:r>
          </a:p>
          <a:p>
            <a:pPr>
              <a:buFontTx/>
              <a:buChar char="-"/>
            </a:pPr>
            <a:r>
              <a:rPr lang="en-US" sz="2000" dirty="0" smtClean="0"/>
              <a:t>The fluidity of membranes allows materials to be taken into cells by endocytosis or released by exocytosis</a:t>
            </a:r>
          </a:p>
          <a:p>
            <a:pPr>
              <a:buFontTx/>
              <a:buChar char="-"/>
            </a:pPr>
            <a:r>
              <a:rPr lang="en-US" sz="2000" dirty="0" smtClean="0"/>
              <a:t>Vesicles move materials within cells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149792"/>
            <a:ext cx="4122615" cy="371726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Applications: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smtClean="0"/>
              <a:t>Structure and function of sodium potassium pumps for active transport and potassium channels for facilitated diffusion in axons</a:t>
            </a:r>
          </a:p>
          <a:p>
            <a:pPr>
              <a:buFontTx/>
              <a:buChar char="-"/>
            </a:pPr>
            <a:r>
              <a:rPr lang="en-US" sz="2000" dirty="0" smtClean="0"/>
              <a:t>Tissues or organs to be used in medical procedures must be bathed in a solution with the same osmolarity as the cytoplasm to prevent osmosis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769" y="3867052"/>
            <a:ext cx="4611077" cy="1809862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2000" dirty="0" smtClean="0"/>
              <a:t>Estimation of osmolarity in tissues by bathing samples in hypotonic and hypertonic solutions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522287"/>
            <a:ext cx="4122615" cy="1846016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Nature of science: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smtClean="0"/>
              <a:t>Experimental design: accurate quantitative measurements in osmosis experiments are essential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Font typeface="Arial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23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663" b="-3663"/>
          <a:stretch>
            <a:fillRect/>
          </a:stretch>
        </p:blipFill>
        <p:spPr>
          <a:xfrm>
            <a:off x="0" y="3145522"/>
            <a:ext cx="945095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70" y="274638"/>
            <a:ext cx="3303102" cy="34982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66135" y="1299605"/>
            <a:ext cx="457754" cy="47258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56848" y="1299605"/>
            <a:ext cx="457754" cy="472583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940858"/>
            <a:ext cx="316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will I cross?!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8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92" y="830821"/>
            <a:ext cx="8192408" cy="147002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Transport across a membrane</a:t>
            </a:r>
            <a:br>
              <a:rPr lang="en-US" b="1" u="sng" dirty="0" smtClean="0"/>
            </a:br>
            <a:r>
              <a:rPr lang="en-US" b="1" u="sng" dirty="0" smtClean="0"/>
              <a:t>Exocytosis and Endocytosis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45668"/>
            <a:ext cx="7583300" cy="3320700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Link membrane structure to bulk transport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exocytosis and endocytosis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vesicle movement within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3399" r="-3339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17" y="2874696"/>
            <a:ext cx="1994689" cy="21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En</a:t>
            </a:r>
            <a:r>
              <a:rPr lang="en-US" dirty="0" smtClean="0"/>
              <a:t>docytosis – </a:t>
            </a:r>
            <a:br>
              <a:rPr lang="en-US" dirty="0" smtClean="0"/>
            </a:br>
            <a:r>
              <a:rPr lang="en-US" dirty="0" smtClean="0"/>
              <a:t>large molecules </a:t>
            </a:r>
            <a:r>
              <a:rPr lang="en-US" b="1" u="sng" dirty="0" smtClean="0"/>
              <a:t>en</a:t>
            </a:r>
            <a:r>
              <a:rPr lang="en-US" dirty="0" smtClean="0"/>
              <a:t>tering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247"/>
            <a:ext cx="8229600" cy="4525963"/>
          </a:xfrm>
        </p:spPr>
        <p:txBody>
          <a:bodyPr/>
          <a:lstStyle/>
          <a:p>
            <a:r>
              <a:rPr lang="en-US" dirty="0" smtClean="0"/>
              <a:t>Annotate the diagram to describe endocytosis</a:t>
            </a:r>
            <a:endParaRPr lang="en-US" dirty="0"/>
          </a:p>
        </p:txBody>
      </p:sp>
      <p:pic>
        <p:nvPicPr>
          <p:cNvPr id="4" name="Picture 3" descr="Screen Shot 2016-11-03 at 10.16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3382"/>
            <a:ext cx="7898221" cy="27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 using vesicles within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445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dirty="0" smtClean="0"/>
              <a:t>Label diagram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What happens at the ribosome, </a:t>
            </a:r>
            <a:r>
              <a:rPr lang="en-US" sz="2000" dirty="0" err="1" smtClean="0"/>
              <a:t>rER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golgi</a:t>
            </a:r>
            <a:r>
              <a:rPr lang="en-US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How do proteins move between the </a:t>
            </a:r>
            <a:r>
              <a:rPr lang="en-US" sz="2000" dirty="0" err="1" smtClean="0"/>
              <a:t>rER</a:t>
            </a:r>
            <a:r>
              <a:rPr lang="en-US" sz="2000" dirty="0" smtClean="0"/>
              <a:t> and </a:t>
            </a:r>
            <a:r>
              <a:rPr lang="en-US" sz="2000" dirty="0" err="1" smtClean="0"/>
              <a:t>golgi</a:t>
            </a:r>
            <a:r>
              <a:rPr lang="en-US" sz="2000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How are proteins transported from the </a:t>
            </a:r>
            <a:r>
              <a:rPr lang="en-US" sz="2000" dirty="0" err="1" smtClean="0"/>
              <a:t>golgi</a:t>
            </a:r>
            <a:r>
              <a:rPr lang="en-US" sz="2000" dirty="0" smtClean="0"/>
              <a:t> out of the cell?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10800000">
            <a:off x="4436002" y="1246546"/>
            <a:ext cx="4218485" cy="5233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00" y="596900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</a:t>
            </a:r>
            <a:r>
              <a:rPr lang="en-US" dirty="0" smtClean="0"/>
              <a:t>ocytosis</a:t>
            </a:r>
            <a:br>
              <a:rPr lang="en-US" dirty="0" smtClean="0"/>
            </a:br>
            <a:r>
              <a:rPr lang="en-US" dirty="0" smtClean="0"/>
              <a:t>Large molecules </a:t>
            </a:r>
            <a:r>
              <a:rPr lang="en-US" b="1" u="sng" dirty="0" smtClean="0"/>
              <a:t>ex</a:t>
            </a:r>
            <a:r>
              <a:rPr lang="en-US" dirty="0" smtClean="0"/>
              <a:t>iting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Annotate to describe exocytosis</a:t>
            </a:r>
            <a:endParaRPr lang="en-US" dirty="0"/>
          </a:p>
        </p:txBody>
      </p:sp>
      <p:pic>
        <p:nvPicPr>
          <p:cNvPr id="4" name="Picture 3" descr="Screen Shot 2016-11-03 at 10.2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9166"/>
            <a:ext cx="9382287" cy="310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2547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Q1 - </a:t>
            </a:r>
            <a:r>
              <a:rPr lang="en-US"/>
              <a:t>Describe the process of endocytosis.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a. (plasma) membrane </a:t>
            </a:r>
            <a:r>
              <a:rPr lang="en-US" dirty="0" smtClean="0"/>
              <a:t>encloses/engulfs/folds in </a:t>
            </a:r>
            <a:r>
              <a:rPr lang="en-US" dirty="0"/>
              <a:t>solid </a:t>
            </a:r>
            <a:r>
              <a:rPr lang="en-US" dirty="0" smtClean="0"/>
              <a:t>particles/fluid/molecules</a:t>
            </a:r>
            <a:r>
              <a:rPr lang="en-US" dirty="0"/>
              <a:t>;</a:t>
            </a:r>
          </a:p>
          <a:p>
            <a:r>
              <a:rPr lang="en-US" dirty="0"/>
              <a:t>b. fluidity of the membrane allows endocytosis;</a:t>
            </a:r>
          </a:p>
          <a:p>
            <a:r>
              <a:rPr lang="en-US" dirty="0"/>
              <a:t>c. plasma membrane </a:t>
            </a:r>
            <a:r>
              <a:rPr lang="en-US" dirty="0" smtClean="0"/>
              <a:t>pulls inwards;</a:t>
            </a:r>
            <a:endParaRPr lang="en-US" dirty="0"/>
          </a:p>
          <a:p>
            <a:r>
              <a:rPr lang="en-US" dirty="0"/>
              <a:t>d. membrane pinches off/seals back on itself/edges fuse;</a:t>
            </a:r>
          </a:p>
          <a:p>
            <a:r>
              <a:rPr lang="en-US" dirty="0"/>
              <a:t>e. vesicle/vacuole formed;</a:t>
            </a:r>
          </a:p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vesicle breaks away from plasma membrane/moves into cytoplasm;</a:t>
            </a:r>
          </a:p>
          <a:p>
            <a:r>
              <a:rPr lang="en-US" dirty="0"/>
              <a:t>g</a:t>
            </a:r>
            <a:r>
              <a:rPr lang="en-US" dirty="0" smtClean="0"/>
              <a:t>. </a:t>
            </a:r>
            <a:r>
              <a:rPr lang="en-US" dirty="0"/>
              <a:t>active process / endocytosis/vesicle formation requires </a:t>
            </a:r>
            <a:r>
              <a:rPr lang="en-US" dirty="0" smtClean="0"/>
              <a:t>energy/ATP;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274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1.4 Membrane Transport</vt:lpstr>
      <vt:lpstr>PowerPoint Presentation</vt:lpstr>
      <vt:lpstr>Transport across a membrane Exocytosis and Endocytosis</vt:lpstr>
      <vt:lpstr>Vesicle</vt:lpstr>
      <vt:lpstr>Endocytosis –  large molecules entering cells</vt:lpstr>
      <vt:lpstr>Transport using vesicles within the cell</vt:lpstr>
      <vt:lpstr>Exocytosis Large molecules exiting the cell</vt:lpstr>
      <vt:lpstr>Q1 - Describe the process of endocytosis. 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across a membrane Exocytosis and Endocytosis</dc:title>
  <dc:creator>Thomas Kitwood</dc:creator>
  <cp:lastModifiedBy>Microsoft Office User</cp:lastModifiedBy>
  <cp:revision>16</cp:revision>
  <dcterms:created xsi:type="dcterms:W3CDTF">2016-11-02T03:58:59Z</dcterms:created>
  <dcterms:modified xsi:type="dcterms:W3CDTF">2017-11-06T04:58:56Z</dcterms:modified>
</cp:coreProperties>
</file>