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4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262"/>
    <p:restoredTop sz="94706"/>
  </p:normalViewPr>
  <p:slideViewPr>
    <p:cSldViewPr snapToGrid="0" snapToObjects="1">
      <p:cViewPr varScale="1">
        <p:scale>
          <a:sx n="59" d="100"/>
          <a:sy n="59" d="100"/>
        </p:scale>
        <p:origin x="18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80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1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1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614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7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3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6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94DE1-51F7-9747-936B-F2EC79D80E94}" type="datetimeFigureOut">
              <a:rPr lang="en-US" smtClean="0"/>
              <a:t>9/18/17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FEC8-D7AE-C641-8B36-4E0D61B040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611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1Z9pqST72is" TargetMode="Externa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0556" y="1395413"/>
            <a:ext cx="8652405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u="sng" dirty="0" smtClean="0"/>
              <a:t>Levels of </a:t>
            </a:r>
            <a:r>
              <a:rPr lang="en-US" u="sng" dirty="0" err="1" smtClean="0"/>
              <a:t>organisation</a:t>
            </a:r>
            <a:r>
              <a:rPr lang="en-US" u="sng" dirty="0" smtClean="0"/>
              <a:t> and Prokaryotic </a:t>
            </a:r>
            <a:r>
              <a:rPr lang="en-US" u="sng" dirty="0" err="1" smtClean="0"/>
              <a:t>vs</a:t>
            </a:r>
            <a:r>
              <a:rPr lang="en-US" u="sng" dirty="0" smtClean="0"/>
              <a:t> </a:t>
            </a:r>
            <a:r>
              <a:rPr lang="en-US" b="1" u="sng" dirty="0" smtClean="0"/>
              <a:t>Eukaryotic Cells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5595" y="3009900"/>
            <a:ext cx="7376055" cy="2266950"/>
          </a:xfrm>
          <a:solidFill>
            <a:schemeClr val="bg1"/>
          </a:solidFill>
        </p:spPr>
        <p:txBody>
          <a:bodyPr/>
          <a:lstStyle/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Describe the levels of </a:t>
            </a:r>
            <a:r>
              <a:rPr lang="en-US" dirty="0" err="1" smtClean="0">
                <a:solidFill>
                  <a:schemeClr val="tx1"/>
                </a:solidFill>
              </a:rPr>
              <a:t>organisation</a:t>
            </a:r>
            <a:r>
              <a:rPr lang="en-US" dirty="0" smtClean="0">
                <a:solidFill>
                  <a:schemeClr val="tx1"/>
                </a:solidFill>
              </a:rPr>
              <a:t> in multicellular organisms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Distinguish between prokaryotic and eukaryotic cells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Draw and label a eukaryotic cell cell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15595" y="546183"/>
            <a:ext cx="615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dirty="0"/>
              <a:t>1.2 Ultrastructure of Cells</a:t>
            </a:r>
          </a:p>
        </p:txBody>
      </p:sp>
    </p:spTree>
    <p:extLst>
      <p:ext uri="{BB962C8B-B14F-4D97-AF65-F5344CB8AC3E}">
        <p14:creationId xmlns:p14="http://schemas.microsoft.com/office/powerpoint/2010/main" val="50373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Screen Shot 2016-09-07 at 12.06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94" r="-18994"/>
          <a:stretch>
            <a:fillRect/>
          </a:stretch>
        </p:blipFill>
        <p:spPr>
          <a:xfrm>
            <a:off x="228987" y="1"/>
            <a:ext cx="12168341" cy="669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8275"/>
            <a:ext cx="1962150" cy="1012825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dirty="0" smtClean="0"/>
              <a:t>GIANT CELL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54665"/>
              </p:ext>
            </p:extLst>
          </p:nvPr>
        </p:nvGraphicFramePr>
        <p:xfrm>
          <a:off x="1133474" y="842804"/>
          <a:ext cx="10277476" cy="55457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4276"/>
                <a:gridCol w="6553200"/>
              </a:tblGrid>
              <a:tr h="424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Cell or Organelle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True size in (um)</a:t>
                      </a:r>
                      <a:endParaRPr lang="en-US" sz="1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Average Plant Cell length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um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Nucleus 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7.5 um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Nucleolus 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2.5 um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Plasma Membrane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0.009 um thick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Mitochondrion 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um wide x 8 um long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Chloroplast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 um wide x 5 um long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Ribosome 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0.025 um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624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Rough Endoplasmic Reticulum 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0.5 um thick (vary in length. Look at diagrams for sensible size)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6249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Golgi Complex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um thick (vary in length. Look at diagrams for sensible size). Vesicles – diameter 1um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Vacuole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50-80% of volume of cell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Lysosomes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 0.2-2 um circular (vary)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  <a:tr h="374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Cell Wall </a:t>
                      </a:r>
                      <a:endParaRPr lang="en-US" sz="32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1-2 um thick</a:t>
                      </a:r>
                      <a:endParaRPr lang="en-US" sz="32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38100" marR="38100" marT="38100" marB="381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83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" y="179100"/>
            <a:ext cx="107442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The Giant 2D Cell lab</a:t>
            </a:r>
            <a:endParaRPr lang="en-US" sz="2400" dirty="0">
              <a:latin typeface="Times New Roman" charset="0"/>
              <a:ea typeface="Calibri" charset="0"/>
              <a:cs typeface="Times New Roman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Method</a:t>
            </a:r>
            <a:endParaRPr lang="en-US" sz="2400" dirty="0">
              <a:latin typeface="Times New Roman" charset="0"/>
              <a:ea typeface="Calibri" charset="0"/>
              <a:cs typeface="Times New Roman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You and your group (total of 2-3 people) are responsible to create a diagram of an organelle to scale. Use this sheet to help you create your model.  </a:t>
            </a:r>
            <a:endParaRPr lang="en-US" sz="2400" dirty="0">
              <a:latin typeface="Times New Roman" charset="0"/>
              <a:ea typeface="Calibri" charset="0"/>
              <a:cs typeface="Times New Roman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You will also be responsible for a 1 min presentation about your organelle.  Your speeches will be presented while standing in a giant cell.</a:t>
            </a:r>
            <a:endParaRPr lang="en-US" sz="2400" dirty="0">
              <a:latin typeface="Times New Roman" charset="0"/>
              <a:ea typeface="Calibri" charset="0"/>
              <a:cs typeface="Times New Roman" charset="0"/>
            </a:endParaRPr>
          </a:p>
          <a:p>
            <a:endParaRPr lang="en-US" sz="2800" b="1" dirty="0" smtClean="0">
              <a:solidFill>
                <a:srgbClr val="000000"/>
              </a:solidFill>
              <a:latin typeface="Arial" charset="0"/>
              <a:ea typeface="Calibri" charset="0"/>
              <a:cs typeface="Times New Roman" charset="0"/>
            </a:endParaRPr>
          </a:p>
          <a:p>
            <a:r>
              <a:rPr lang="en-US" sz="2800" b="1" dirty="0" smtClean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Creating </a:t>
            </a:r>
            <a:r>
              <a:rPr lang="en-US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the Organelles</a:t>
            </a:r>
            <a:endParaRPr lang="en-US" sz="2400" dirty="0">
              <a:latin typeface="Times New Roman" charset="0"/>
              <a:ea typeface="Calibri" charset="0"/>
              <a:cs typeface="Times New Roman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/>
            </a:r>
            <a:br>
              <a:rPr lang="en-US" sz="2800" b="1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</a:br>
            <a:r>
              <a:rPr lang="en-US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The Giant Plant Cell is shaped like a giant rectangle. You have been provided with a chart of actual cell organelle sizes. </a:t>
            </a:r>
            <a:endParaRPr lang="en-US" sz="2400" dirty="0">
              <a:latin typeface="Times New Roman" charset="0"/>
              <a:ea typeface="Calibri" charset="0"/>
              <a:cs typeface="Times New Roman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You must calculate the size of your giant organelle so that it is proportionately correct for the huge cell.  Remember um stands for micrometers. </a:t>
            </a:r>
            <a:endParaRPr lang="en-US" sz="2400" dirty="0">
              <a:latin typeface="Times New Roman" charset="0"/>
              <a:ea typeface="Calibri" charset="0"/>
              <a:cs typeface="Times New Roman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charset="0"/>
                <a:ea typeface="Calibri" charset="0"/>
                <a:cs typeface="Times New Roman" charset="0"/>
              </a:rPr>
              <a:t>You also need to research the function of the organelle for your short presentation. </a:t>
            </a:r>
            <a:endParaRPr lang="en-US" sz="2400" dirty="0">
              <a:effectLst/>
              <a:latin typeface="Times New Roman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014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88435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Match the micrograph, diagram and function of the organelles.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Once matched you need to draw a diagram of each organelle and </a:t>
            </a:r>
            <a:r>
              <a:rPr lang="en-US" dirty="0" err="1" smtClean="0"/>
              <a:t>summerise</a:t>
            </a:r>
            <a:r>
              <a:rPr lang="en-US" dirty="0" smtClean="0"/>
              <a:t> </a:t>
            </a:r>
            <a:r>
              <a:rPr lang="en-US" dirty="0" smtClean="0"/>
              <a:t>the function in less than 10 words.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81200" y="2458639"/>
          <a:ext cx="7461240" cy="222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080"/>
                <a:gridCol w="2487080"/>
                <a:gridCol w="2487080"/>
              </a:tblGrid>
              <a:tr h="2223948">
                <a:tc>
                  <a:txBody>
                    <a:bodyPr/>
                    <a:lstStyle/>
                    <a:p>
                      <a:r>
                        <a:rPr lang="en-US" dirty="0" smtClean="0"/>
                        <a:t>Photo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Diagram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66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09-09 at 8.08.4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29" r="-13129"/>
          <a:stretch>
            <a:fillRect/>
          </a:stretch>
        </p:blipFill>
        <p:spPr>
          <a:xfrm>
            <a:off x="560934" y="274638"/>
            <a:ext cx="11077976" cy="6092460"/>
          </a:xfrm>
        </p:spPr>
      </p:pic>
    </p:spTree>
    <p:extLst>
      <p:ext uri="{BB962C8B-B14F-4D97-AF65-F5344CB8AC3E}">
        <p14:creationId xmlns:p14="http://schemas.microsoft.com/office/powerpoint/2010/main" val="160485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713857" y="5572166"/>
            <a:ext cx="1698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Tour of the eukaryotic cell</a:t>
            </a:r>
            <a:endParaRPr lang="en-US" dirty="0"/>
          </a:p>
        </p:txBody>
      </p:sp>
      <p:pic>
        <p:nvPicPr>
          <p:cNvPr id="5" name="Picture 4" descr="Screen Shot 2016-09-09 at 8.10.0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461" y="83577"/>
            <a:ext cx="6719776" cy="641191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3577" y="6276042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013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Pancreatic and Palisade Cells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Look at the micrographs on page 24.</a:t>
            </a:r>
          </a:p>
          <a:p>
            <a:pPr marL="0" indent="0">
              <a:buNone/>
            </a:pPr>
            <a:r>
              <a:rPr lang="en-US" dirty="0" smtClean="0"/>
              <a:t>Draw a diagram of each cell. Label the diagram and explain how these cells are adapted for their function.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212</Words>
  <Application>Microsoft Macintosh PowerPoint</Application>
  <PresentationFormat>Widescreen</PresentationFormat>
  <Paragraphs>59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Arial</vt:lpstr>
      <vt:lpstr>Office Theme</vt:lpstr>
      <vt:lpstr>Levels of organisation and Prokaryotic vs Eukaryotic Cells</vt:lpstr>
      <vt:lpstr>PowerPoint Presentation</vt:lpstr>
      <vt:lpstr>PowerPoint Presentation</vt:lpstr>
      <vt:lpstr>PowerPoint Presentation</vt:lpstr>
      <vt:lpstr>Eukaryotic Cell Organelles</vt:lpstr>
      <vt:lpstr>PowerPoint Presentation</vt:lpstr>
      <vt:lpstr> </vt:lpstr>
      <vt:lpstr>Pancreatic and Palisade Cells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Kitwood</dc:creator>
  <cp:lastModifiedBy>Thomas Kitwood</cp:lastModifiedBy>
  <cp:revision>7</cp:revision>
  <dcterms:created xsi:type="dcterms:W3CDTF">2017-09-14T08:07:54Z</dcterms:created>
  <dcterms:modified xsi:type="dcterms:W3CDTF">2017-09-19T01:52:26Z</dcterms:modified>
</cp:coreProperties>
</file>