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67" r:id="rId3"/>
    <p:sldId id="269" r:id="rId4"/>
    <p:sldId id="270" r:id="rId5"/>
    <p:sldId id="271" r:id="rId6"/>
    <p:sldId id="286" r:id="rId7"/>
    <p:sldId id="275" r:id="rId8"/>
    <p:sldId id="276" r:id="rId9"/>
    <p:sldId id="277" r:id="rId10"/>
    <p:sldId id="278" r:id="rId11"/>
    <p:sldId id="287" r:id="rId12"/>
    <p:sldId id="288" r:id="rId13"/>
    <p:sldId id="281" r:id="rId14"/>
    <p:sldId id="283" r:id="rId15"/>
    <p:sldId id="284" r:id="rId16"/>
    <p:sldId id="290" r:id="rId17"/>
    <p:sldId id="291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1472"/>
  </p:normalViewPr>
  <p:slideViewPr>
    <p:cSldViewPr snapToGrid="0" snapToObjects="1">
      <p:cViewPr varScale="1">
        <p:scale>
          <a:sx n="65" d="100"/>
          <a:sy n="65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5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79AD-E588-7449-B01F-498A6CB568D0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cience.co.uk/animations/enzyme_model.htm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kscience.co.uk/animations/enzyme_model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If I get a cell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….from some unidentified tissue. The DNA has all decomposed. How can I get information on the </a:t>
            </a:r>
            <a:r>
              <a:rPr lang="is-IS" b="1" u="sng" dirty="0" smtClean="0"/>
              <a:t>genetic</a:t>
            </a:r>
            <a:r>
              <a:rPr lang="is-IS" dirty="0" smtClean="0"/>
              <a:t> make up of the organism?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890839"/>
            <a:ext cx="6604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2016"/>
            <a:ext cx="8953500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1.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happens if you increase the number of enzymes (enzyme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conc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)?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2.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happens if you increase the number of substrate molecules (substrate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conc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)?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3.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happens if you decrease the temperature to 5 degrees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4.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happens if you increase the temperature to 100 degrees? 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5.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is the optimum temperature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6.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is the relationship between temperature and how fast the molecules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move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?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ts val="4600"/>
              </a:lnSpc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Times" charset="0"/>
              </a:rPr>
              <a:t>7.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happens if you increase or decrease pH?</a:t>
            </a:r>
            <a:endParaRPr lang="en-HK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HK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Enzyme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56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Pg</a:t>
            </a:r>
            <a:r>
              <a:rPr lang="en-US" dirty="0" smtClean="0"/>
              <a:t> 101-102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will: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Practice a method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Select your variables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Conduct the investigation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Create a PP presentation (which you will present)</a:t>
            </a:r>
          </a:p>
          <a:p>
            <a:pPr marL="51435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Background research on your IV</a:t>
            </a:r>
          </a:p>
          <a:p>
            <a:pPr marL="51435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Method</a:t>
            </a:r>
          </a:p>
          <a:p>
            <a:pPr marL="51435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Results table</a:t>
            </a:r>
          </a:p>
          <a:p>
            <a:pPr marL="51435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Graph</a:t>
            </a:r>
          </a:p>
          <a:p>
            <a:pPr marL="51435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Conclusion (describe results &amp; Explain results (using science)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for practicing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en-US" dirty="0" smtClean="0"/>
              <a:t>___% hydrogen peroxide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Yeast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Gas syringe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All normal lab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1.4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4" y="2261937"/>
            <a:ext cx="7582445" cy="4596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Enzyme activity</a:t>
            </a:r>
            <a:endParaRPr lang="en-US" dirty="0"/>
          </a:p>
        </p:txBody>
      </p:sp>
      <p:pic>
        <p:nvPicPr>
          <p:cNvPr id="6" name="Picture 5" descr="Screen Shot 2016-10-04 at 2.01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665373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1.4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1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36" y="158750"/>
            <a:ext cx="5502275" cy="6271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3" y="2800351"/>
            <a:ext cx="162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Vol oxygen (ml)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750" y="5829300"/>
            <a:ext cx="196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(ml/s</a:t>
            </a:r>
            <a:r>
              <a:rPr lang="en-US" baseline="30000" dirty="0" smtClean="0"/>
              <a:t>-1</a:t>
            </a:r>
            <a:r>
              <a:rPr lang="en-US" dirty="0" smtClean="0"/>
              <a:t>) = </a:t>
            </a:r>
            <a:r>
              <a:rPr lang="en-US" u="sng" dirty="0" smtClean="0"/>
              <a:t>10.4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Lactose free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is-IS" dirty="0" smtClean="0"/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Methods and advantages of producing lactose free 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Immobilized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4505" cy="45259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are </a:t>
            </a:r>
            <a:r>
              <a:rPr lang="en-US" dirty="0" err="1" smtClean="0"/>
              <a:t>immobilised</a:t>
            </a:r>
            <a:r>
              <a:rPr lang="en-US" dirty="0" smtClean="0"/>
              <a:t> enzymes?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are the advantages of using </a:t>
            </a:r>
            <a:r>
              <a:rPr lang="en-US" dirty="0" err="1" smtClean="0"/>
              <a:t>immobolised</a:t>
            </a:r>
            <a:r>
              <a:rPr lang="en-US" dirty="0" smtClean="0"/>
              <a:t> enzymes?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Give 2 examples of where they are used in industry.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Genome</a:t>
            </a:r>
          </a:p>
          <a:p>
            <a:pPr marL="0" indent="0">
              <a:buNone/>
            </a:pPr>
            <a:r>
              <a:rPr lang="en-US" dirty="0" smtClean="0"/>
              <a:t>All the genes present in an organism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Proteome</a:t>
            </a:r>
          </a:p>
          <a:p>
            <a:pPr marL="0" indent="0">
              <a:buNone/>
            </a:pPr>
            <a:r>
              <a:rPr lang="en-US" dirty="0" smtClean="0"/>
              <a:t>All the proteins produced by a cell/organism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1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08" y="4930588"/>
            <a:ext cx="3660565" cy="18019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08" y="5198759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DNA sequence codes for this chain of </a:t>
            </a:r>
            <a:r>
              <a:rPr lang="en-US" smtClean="0"/>
              <a:t>amino acids...?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86908" y="3759517"/>
            <a:ext cx="570184" cy="103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6-11-23 at 10.3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" b="17724"/>
          <a:stretch/>
        </p:blipFill>
        <p:spPr>
          <a:xfrm>
            <a:off x="-1" y="-408"/>
            <a:ext cx="7737367" cy="5056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2390" y="197224"/>
            <a:ext cx="232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These are mRNA bases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960253"/>
            <a:ext cx="9144000" cy="2165910"/>
          </a:xfrm>
        </p:spPr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chain of amino acids folds into protein.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it folds depends on the sequence of amino acids.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Different sequence  = different folding = different protein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8" y="274638"/>
            <a:ext cx="9247063" cy="36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3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5307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-161366" y="1954306"/>
            <a:ext cx="5450541" cy="1075764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2.5 Enzymes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8"/>
            <a:ext cx="4611077" cy="60137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2400" dirty="0" smtClean="0"/>
              <a:t>Enzymes have an active site to which specific substrates bind</a:t>
            </a:r>
          </a:p>
          <a:p>
            <a:pPr>
              <a:buFontTx/>
              <a:buChar char="-"/>
            </a:pPr>
            <a:r>
              <a:rPr lang="en-US" sz="2400" dirty="0" smtClean="0"/>
              <a:t>Enzyme catalysis involves molecular motion and the collision of substrates with the active site</a:t>
            </a:r>
          </a:p>
          <a:p>
            <a:pPr>
              <a:buFontTx/>
              <a:buChar char="-"/>
            </a:pPr>
            <a:r>
              <a:rPr lang="en-US" sz="2400" dirty="0" smtClean="0"/>
              <a:t>Temperature, pH and substrate concentration affect the rate of activity of enzymes</a:t>
            </a:r>
          </a:p>
          <a:p>
            <a:pPr>
              <a:buFontTx/>
              <a:buChar char="-"/>
            </a:pPr>
            <a:r>
              <a:rPr lang="en-US" sz="2400" dirty="0" smtClean="0"/>
              <a:t>Enzymes can be denatured</a:t>
            </a:r>
          </a:p>
          <a:p>
            <a:pPr>
              <a:buFontTx/>
              <a:buChar char="-"/>
            </a:pPr>
            <a:r>
              <a:rPr lang="en-US" sz="2400" dirty="0" smtClean="0"/>
              <a:t>Immobilized enzymes are widely using in industry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56103"/>
            <a:ext cx="4122615" cy="141145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Methods of production of lactose-free </a:t>
            </a:r>
            <a:r>
              <a:rPr lang="en-US" sz="1800" dirty="0" err="1" smtClean="0"/>
              <a:t>milke</a:t>
            </a:r>
            <a:r>
              <a:rPr lang="en-US" sz="1800" dirty="0" smtClean="0"/>
              <a:t> and its advantages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973125"/>
            <a:ext cx="4122615" cy="2656118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Design of experiments to test the effect of temperature, pH and substrate concentration on the activity of enzymes</a:t>
            </a:r>
          </a:p>
          <a:p>
            <a:pPr>
              <a:buFontTx/>
              <a:buChar char="-"/>
            </a:pPr>
            <a:r>
              <a:rPr lang="en-US" sz="1800" dirty="0" smtClean="0"/>
              <a:t>Experimental investigation of a factor affecting enzyme activity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1909554"/>
            <a:ext cx="4122615" cy="148718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Experimental design: accurate quantitative measurements in enzymes experiments require replicates to ensure reliability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24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24530"/>
            <a:ext cx="6104965" cy="397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06" y="125506"/>
            <a:ext cx="6117291" cy="3398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5702" y="3834609"/>
            <a:ext cx="2918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Enzymes are proteins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They can break down or build molecules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They are </a:t>
            </a:r>
            <a:r>
              <a:rPr lang="en-US" sz="2400" b="1" u="sng" dirty="0" smtClean="0"/>
              <a:t>specific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8273" y="167096"/>
            <a:ext cx="8706943" cy="7406521"/>
            <a:chOff x="0" y="846138"/>
            <a:chExt cx="6778752" cy="5834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46138"/>
              <a:ext cx="6778752" cy="508406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1316736"/>
              <a:ext cx="2036064" cy="1109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3088" y="5571427"/>
              <a:ext cx="2749296" cy="1109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15308">
              <a:off x="5167205" y="4030689"/>
              <a:ext cx="756674" cy="520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0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"/>
            <a:ext cx="4616256" cy="5213091"/>
          </a:xfrm>
        </p:spPr>
      </p:pic>
      <p:sp>
        <p:nvSpPr>
          <p:cNvPr id="5" name="Rectangle 4"/>
          <p:cNvSpPr/>
          <p:nvPr/>
        </p:nvSpPr>
        <p:spPr>
          <a:xfrm>
            <a:off x="1102658" y="53763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Enzyme simulation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3150" y="615297"/>
            <a:ext cx="4500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Hit start</a:t>
            </a:r>
          </a:p>
          <a:p>
            <a:r>
              <a:rPr lang="en-US" sz="2400" dirty="0" smtClean="0"/>
              <a:t>2. Could how many products are formed in 10 seconds. Hit stop</a:t>
            </a:r>
          </a:p>
          <a:p>
            <a:r>
              <a:rPr lang="en-US" sz="2400" dirty="0" smtClean="0"/>
              <a:t>3. Change </a:t>
            </a:r>
            <a:r>
              <a:rPr lang="en-US" sz="2400" b="1" u="sng" dirty="0" smtClean="0"/>
              <a:t>one</a:t>
            </a:r>
            <a:r>
              <a:rPr lang="en-US" sz="2400" dirty="0" smtClean="0"/>
              <a:t> condition: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Number of enzymes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Number of substrates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Temperature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pH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Hit setup</a:t>
            </a:r>
          </a:p>
          <a:p>
            <a:r>
              <a:rPr lang="en-US" sz="2400" dirty="0" smtClean="0"/>
              <a:t>Make sure you reset before you change anything.</a:t>
            </a:r>
          </a:p>
          <a:p>
            <a:r>
              <a:rPr lang="en-US" sz="2400" dirty="0" smtClean="0"/>
              <a:t>4. Could the number of substrates as you change the conditions.</a:t>
            </a:r>
          </a:p>
          <a:p>
            <a:endParaRPr lang="en-US" sz="2400" dirty="0"/>
          </a:p>
          <a:p>
            <a:r>
              <a:rPr lang="en-US" sz="2400" dirty="0" smtClean="0"/>
              <a:t>What affects enzyme activity (number of products made)????</a:t>
            </a:r>
          </a:p>
        </p:txBody>
      </p:sp>
    </p:spTree>
    <p:extLst>
      <p:ext uri="{BB962C8B-B14F-4D97-AF65-F5344CB8AC3E}">
        <p14:creationId xmlns:p14="http://schemas.microsoft.com/office/powerpoint/2010/main" val="16086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478</Words>
  <Application>Microsoft Macintosh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Times</vt:lpstr>
      <vt:lpstr>Times New Roman</vt:lpstr>
      <vt:lpstr>Arial</vt:lpstr>
      <vt:lpstr>Office Theme</vt:lpstr>
      <vt:lpstr>If I get a cell….</vt:lpstr>
      <vt:lpstr>Define…</vt:lpstr>
      <vt:lpstr>PowerPoint Presentation</vt:lpstr>
      <vt:lpstr>PowerPoint Presentation</vt:lpstr>
      <vt:lpstr>PowerPoint Presentation</vt:lpstr>
      <vt:lpstr>2.5 Enzymes</vt:lpstr>
      <vt:lpstr>PowerPoint Presentation</vt:lpstr>
      <vt:lpstr>PowerPoint Presentation</vt:lpstr>
      <vt:lpstr>PowerPoint Presentation</vt:lpstr>
      <vt:lpstr>PowerPoint Presentation</vt:lpstr>
      <vt:lpstr>Designing Enzyme Investigations</vt:lpstr>
      <vt:lpstr>Equipment for practicing method</vt:lpstr>
      <vt:lpstr>PowerPoint Presentation</vt:lpstr>
      <vt:lpstr>PowerPoint Presentation</vt:lpstr>
      <vt:lpstr>PowerPoint Presentation</vt:lpstr>
      <vt:lpstr>PowerPoint Presentation</vt:lpstr>
      <vt:lpstr>Lactose free milk</vt:lpstr>
      <vt:lpstr>Immobilized Enzymes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27</cp:revision>
  <dcterms:created xsi:type="dcterms:W3CDTF">2016-10-02T14:14:05Z</dcterms:created>
  <dcterms:modified xsi:type="dcterms:W3CDTF">2017-10-19T00:44:02Z</dcterms:modified>
</cp:coreProperties>
</file>