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7"/>
  </p:handoutMasterIdLst>
  <p:sldIdLst>
    <p:sldId id="267" r:id="rId2"/>
    <p:sldId id="271" r:id="rId3"/>
    <p:sldId id="272" r:id="rId4"/>
    <p:sldId id="256" r:id="rId5"/>
    <p:sldId id="270" r:id="rId6"/>
    <p:sldId id="260" r:id="rId7"/>
    <p:sldId id="274" r:id="rId8"/>
    <p:sldId id="261" r:id="rId9"/>
    <p:sldId id="273" r:id="rId10"/>
    <p:sldId id="263" r:id="rId11"/>
    <p:sldId id="264" r:id="rId12"/>
    <p:sldId id="275" r:id="rId13"/>
    <p:sldId id="276" r:id="rId14"/>
    <p:sldId id="27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04"/>
    <p:restoredTop sz="50000" autoAdjust="0"/>
  </p:normalViewPr>
  <p:slideViewPr>
    <p:cSldViewPr snapToGrid="0" snapToObjects="1">
      <p:cViewPr varScale="1">
        <p:scale>
          <a:sx n="71" d="100"/>
          <a:sy n="71" d="100"/>
        </p:scale>
        <p:origin x="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D7C17-18E1-B842-A4DD-14C104567C49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B9EC-B72E-E846-A1F9-34AB707B2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9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7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3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3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8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6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9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5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79AD-E588-7449-B01F-498A6CB568D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3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79AD-E588-7449-B01F-498A6CB568D0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0D5DE-7148-6C40-8869-00C109286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4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www.kscience.co.uk/animations/enzyme_model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908" y="4930588"/>
            <a:ext cx="3660565" cy="18019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08" y="5198759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DNA sequence codes for this chain of </a:t>
            </a:r>
            <a:r>
              <a:rPr lang="en-US" smtClean="0"/>
              <a:t>amino acids...?</a:t>
            </a: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86908" y="3759517"/>
            <a:ext cx="570184" cy="103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Shot 2016-11-23 at 10.38.09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3" b="17724"/>
          <a:stretch/>
        </p:blipFill>
        <p:spPr>
          <a:xfrm>
            <a:off x="-1" y="-408"/>
            <a:ext cx="7737367" cy="50565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82390" y="197224"/>
            <a:ext cx="2320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These are mRNA bases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2 at 10.19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6" b="42222"/>
          <a:stretch/>
        </p:blipFill>
        <p:spPr>
          <a:xfrm>
            <a:off x="0" y="824752"/>
            <a:ext cx="8986762" cy="31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0-04 at 1.4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10" y="2901307"/>
            <a:ext cx="6527632" cy="3956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4 at 2.01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7903" cy="39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3" y="674594"/>
            <a:ext cx="6689912" cy="4459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7806" y="1538921"/>
            <a:ext cx="20461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Shape of the active site changes shape so substrate can no longer bind to the active site and no products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28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81" y="2317377"/>
            <a:ext cx="6118413" cy="4303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60" y="322730"/>
            <a:ext cx="8283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Enzymes have an optimum </a:t>
            </a:r>
            <a:r>
              <a:rPr lang="en-US" sz="2000" dirty="0" err="1" smtClean="0"/>
              <a:t>pH.</a:t>
            </a:r>
            <a:r>
              <a:rPr lang="en-US" sz="2000" dirty="0" smtClean="0"/>
              <a:t> All enzymes have a different optimum </a:t>
            </a:r>
            <a:r>
              <a:rPr lang="en-US" sz="2000" dirty="0" err="1" smtClean="0"/>
              <a:t>pH.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 smtClean="0"/>
              <a:t>A change in pH away from the optimum will cause the enzyme to denature</a:t>
            </a:r>
          </a:p>
          <a:p>
            <a:endParaRPr lang="en-US" sz="2000" dirty="0"/>
          </a:p>
          <a:p>
            <a:r>
              <a:rPr lang="en-US" sz="2000" dirty="0" smtClean="0"/>
              <a:t>Denature = change in the shape of the active site so no substrate can bind and no products will be formed (decreased enzyme activity)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6841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06" y="539002"/>
            <a:ext cx="6813096" cy="501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4 at 1.43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960253"/>
            <a:ext cx="9144000" cy="2165910"/>
          </a:xfrm>
        </p:spPr>
        <p:txBody>
          <a:bodyPr>
            <a:normAutofit fontScale="92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chain of amino acids folds into protein.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way it folds depends on the sequence of amino acids.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rgbClr val="FF0000"/>
                </a:solidFill>
              </a:rPr>
              <a:t>Different sequence  = different folding = different protein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8" y="274638"/>
            <a:ext cx="9247063" cy="36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3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21 at 7.37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153079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-161366" y="1954306"/>
            <a:ext cx="5450541" cy="1075764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649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Enzymes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1293" y="1959844"/>
            <a:ext cx="7821105" cy="2542409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2 at 8.02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33872"/>
            <a:ext cx="7958807" cy="244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460" b="2049"/>
          <a:stretch/>
        </p:blipFill>
        <p:spPr>
          <a:xfrm>
            <a:off x="457200" y="2800396"/>
            <a:ext cx="8229600" cy="1125866"/>
          </a:xfrm>
        </p:spPr>
      </p:pic>
      <p:sp>
        <p:nvSpPr>
          <p:cNvPr id="5" name="TextBox 4"/>
          <p:cNvSpPr txBox="1"/>
          <p:nvPr/>
        </p:nvSpPr>
        <p:spPr>
          <a:xfrm>
            <a:off x="457200" y="4172463"/>
            <a:ext cx="233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Hydrogen peroxide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61013" y="4198379"/>
            <a:ext cx="799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82386" y="4311746"/>
            <a:ext cx="100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92719" y="2615730"/>
            <a:ext cx="18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Catalase (enzyme)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39153" y="1255059"/>
            <a:ext cx="310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reaction happens in cells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9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24530"/>
            <a:ext cx="6104965" cy="3974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06" y="125506"/>
            <a:ext cx="6117291" cy="339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7859" y="291044"/>
            <a:ext cx="8643412" cy="7436532"/>
            <a:chOff x="0" y="846138"/>
            <a:chExt cx="6778752" cy="58347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46138"/>
              <a:ext cx="6778752" cy="508406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72000" y="1316736"/>
              <a:ext cx="2036064" cy="1109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3088" y="5571427"/>
              <a:ext cx="2749296" cy="1109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615308">
              <a:off x="5167205" y="4030689"/>
              <a:ext cx="756674" cy="520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8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"/>
            <a:ext cx="4616256" cy="5213091"/>
          </a:xfrm>
        </p:spPr>
      </p:pic>
      <p:sp>
        <p:nvSpPr>
          <p:cNvPr id="5" name="Rectangle 4"/>
          <p:cNvSpPr/>
          <p:nvPr/>
        </p:nvSpPr>
        <p:spPr>
          <a:xfrm>
            <a:off x="1102658" y="537639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mtClean="0">
                <a:hlinkClick r:id="rId3"/>
              </a:rPr>
              <a:t>Enzyme simulation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3150" y="615297"/>
            <a:ext cx="45008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Hit start</a:t>
            </a:r>
          </a:p>
          <a:p>
            <a:r>
              <a:rPr lang="en-US" sz="2400" dirty="0" smtClean="0"/>
              <a:t>2. Could how many products are formed in 10 seconds. Hit stop</a:t>
            </a:r>
          </a:p>
          <a:p>
            <a:r>
              <a:rPr lang="en-US" sz="2400" dirty="0" smtClean="0"/>
              <a:t>3. Change </a:t>
            </a:r>
            <a:r>
              <a:rPr lang="en-US" sz="2400" b="1" u="sng" dirty="0" smtClean="0"/>
              <a:t>one</a:t>
            </a:r>
            <a:r>
              <a:rPr lang="en-US" sz="2400" dirty="0" smtClean="0"/>
              <a:t> condition: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Number of enzymes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Number of substrates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Temperature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pH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Hit setup</a:t>
            </a:r>
          </a:p>
          <a:p>
            <a:r>
              <a:rPr lang="en-US" sz="2400" dirty="0" smtClean="0"/>
              <a:t>Make sure you reset before you change anything.</a:t>
            </a:r>
          </a:p>
          <a:p>
            <a:r>
              <a:rPr lang="en-US" sz="2400" dirty="0" smtClean="0"/>
              <a:t>4. Could the number of substrates as you change the conditions.</a:t>
            </a:r>
          </a:p>
          <a:p>
            <a:endParaRPr lang="en-US" sz="2400" dirty="0"/>
          </a:p>
          <a:p>
            <a:r>
              <a:rPr lang="en-US" sz="2400" dirty="0" smtClean="0"/>
              <a:t>What affects enzyme activity (number of products made)????</a:t>
            </a:r>
          </a:p>
        </p:txBody>
      </p:sp>
    </p:spTree>
    <p:extLst>
      <p:ext uri="{BB962C8B-B14F-4D97-AF65-F5344CB8AC3E}">
        <p14:creationId xmlns:p14="http://schemas.microsoft.com/office/powerpoint/2010/main" val="32236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952"/>
            <a:ext cx="8229600" cy="5748211"/>
          </a:xfrm>
        </p:spPr>
        <p:txBody>
          <a:bodyPr>
            <a:normAutofit fontScale="92500" lnSpcReduction="10000"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What happens if you increase the number of enzymes?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What happens if you increase the number of substrate molecules?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What happens if you increase decrease the temperature?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What happens if you increase the temperature to 35 degrees?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What happens if you increase the temperature to 100 degrees?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What is the relationship between temperature and how fast the molecules move?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What happens if you increase or decrease pH?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276</Words>
  <Application>Microsoft Macintosh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Enzymes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Microsoft Office User</cp:lastModifiedBy>
  <cp:revision>33</cp:revision>
  <cp:lastPrinted>2017-06-22T06:23:41Z</cp:lastPrinted>
  <dcterms:created xsi:type="dcterms:W3CDTF">2016-10-02T14:14:05Z</dcterms:created>
  <dcterms:modified xsi:type="dcterms:W3CDTF">2017-11-10T03:46:11Z</dcterms:modified>
</cp:coreProperties>
</file>