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7" r:id="rId3"/>
    <p:sldId id="256" r:id="rId4"/>
    <p:sldId id="258" r:id="rId5"/>
    <p:sldId id="259" r:id="rId6"/>
    <p:sldId id="260" r:id="rId7"/>
    <p:sldId id="266" r:id="rId8"/>
    <p:sldId id="261" r:id="rId9"/>
    <p:sldId id="267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3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3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7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7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5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5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6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0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5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D2F4B-4E12-2E43-88EA-00C0DEBEAE16}" type="datetimeFigureOut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C69D4-4138-3846-898C-D41C72FFC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6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9521"/>
            <a:ext cx="8467170" cy="5723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Used a </a:t>
            </a:r>
            <a:r>
              <a:rPr lang="en-US" dirty="0" smtClean="0">
                <a:solidFill>
                  <a:srgbClr val="FF0000"/>
                </a:solidFill>
              </a:rPr>
              <a:t>magnet</a:t>
            </a:r>
            <a:r>
              <a:rPr lang="en-US" dirty="0" smtClean="0"/>
              <a:t> because </a:t>
            </a:r>
            <a:r>
              <a:rPr lang="en-US" dirty="0" smtClean="0">
                <a:solidFill>
                  <a:srgbClr val="008000"/>
                </a:solidFill>
              </a:rPr>
              <a:t>iron is magnetic. Sand and salt are not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Added water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Used </a:t>
            </a:r>
            <a:r>
              <a:rPr lang="en-US" dirty="0" smtClean="0">
                <a:solidFill>
                  <a:srgbClr val="FF0000"/>
                </a:solidFill>
              </a:rPr>
              <a:t>filtration</a:t>
            </a:r>
            <a:r>
              <a:rPr lang="en-US" dirty="0" smtClean="0"/>
              <a:t> because </a:t>
            </a:r>
            <a:r>
              <a:rPr lang="en-US" dirty="0" smtClean="0">
                <a:solidFill>
                  <a:srgbClr val="008000"/>
                </a:solidFill>
              </a:rPr>
              <a:t>sand is insoluble in water but salt is soluble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Used </a:t>
            </a:r>
            <a:r>
              <a:rPr lang="en-US" dirty="0" smtClean="0">
                <a:solidFill>
                  <a:srgbClr val="FF0000"/>
                </a:solidFill>
              </a:rPr>
              <a:t>evaporation</a:t>
            </a:r>
            <a:r>
              <a:rPr lang="en-US" dirty="0" smtClean="0"/>
              <a:t> to separate the salt and water because </a:t>
            </a:r>
            <a:r>
              <a:rPr lang="en-US" dirty="0" smtClean="0">
                <a:solidFill>
                  <a:srgbClr val="008000"/>
                </a:solidFill>
              </a:rPr>
              <a:t>water boils at 100</a:t>
            </a:r>
            <a:r>
              <a:rPr lang="en-US" baseline="30000" dirty="0" smtClean="0">
                <a:solidFill>
                  <a:srgbClr val="008000"/>
                </a:solidFill>
              </a:rPr>
              <a:t>0</a:t>
            </a:r>
            <a:r>
              <a:rPr lang="en-US" dirty="0" smtClean="0">
                <a:solidFill>
                  <a:srgbClr val="008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96933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8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05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50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did you use this technique for?</a:t>
            </a:r>
            <a:br>
              <a:rPr lang="en-US" sz="3200" dirty="0" smtClean="0"/>
            </a:br>
            <a:r>
              <a:rPr lang="en-US" sz="3200" dirty="0" smtClean="0"/>
              <a:t>What is this separating technique called?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11-17 at 8.08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516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85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835" y="460499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Distillation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4557" y="2198552"/>
            <a:ext cx="6400800" cy="175260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Define condensation and evaporation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Explain how the physical properties of liquids allow them to be separated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Explain how a Liebig condenser is used to separate a mixture of liquids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8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Evaporation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liquid changes state into a gas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Condensation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a gas changes state into a liquid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2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3976" r="-73976"/>
          <a:stretch>
            <a:fillRect/>
          </a:stretch>
        </p:blipFill>
        <p:spPr>
          <a:xfrm>
            <a:off x="-2013094" y="1165323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4064000" y="666696"/>
            <a:ext cx="44631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a mixture of red food dye and water</a:t>
            </a:r>
          </a:p>
          <a:p>
            <a:endParaRPr lang="en-US" sz="3200" dirty="0"/>
          </a:p>
          <a:p>
            <a:r>
              <a:rPr lang="en-US" sz="3200" dirty="0" smtClean="0"/>
              <a:t>How could we separate it?</a:t>
            </a:r>
          </a:p>
          <a:p>
            <a:endParaRPr lang="en-US" sz="3200" dirty="0"/>
          </a:p>
          <a:p>
            <a:r>
              <a:rPr lang="en-US" sz="3200" dirty="0" smtClean="0"/>
              <a:t>What physical property do we know about water?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904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11-17 at 9.41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356600" cy="635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904" y="2696233"/>
            <a:ext cx="20932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Liebig condenser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34554" y="902746"/>
            <a:ext cx="4173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What else can you label?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11-17 at 9.41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356600" cy="635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904" y="2696233"/>
            <a:ext cx="20932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Liebig condenser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0057" y="3687751"/>
            <a:ext cx="4553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8930" y="2696233"/>
            <a:ext cx="489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403152"/>
                </a:solidFill>
              </a:rPr>
              <a:t>2</a:t>
            </a:r>
            <a:endParaRPr lang="en-US" sz="3600" b="1" dirty="0">
              <a:solidFill>
                <a:srgbClr val="40315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2186" y="753553"/>
            <a:ext cx="51143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 the diagram</a:t>
            </a:r>
          </a:p>
          <a:p>
            <a:r>
              <a:rPr lang="en-US" dirty="0" smtClean="0"/>
              <a:t>Explain what is happening at points 1 and 2</a:t>
            </a:r>
          </a:p>
          <a:p>
            <a:r>
              <a:rPr lang="en-US" dirty="0" smtClean="0"/>
              <a:t>What is left in the round bottomed flask?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could you separate a mixture of water and alcohol?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920140" y="1560286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486" y="1560286"/>
            <a:ext cx="5094514" cy="5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78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could you separate a mixture of water and alcohol?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920140" y="1560286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486" y="1560286"/>
            <a:ext cx="5094514" cy="50945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32286" y="6086249"/>
            <a:ext cx="8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0285" y="6016954"/>
            <a:ext cx="94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78.5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4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179</Words>
  <Application>Microsoft Macintosh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What did you use this technique for? What is this separating technique called?</vt:lpstr>
      <vt:lpstr>Distillation</vt:lpstr>
      <vt:lpstr>Definitions</vt:lpstr>
      <vt:lpstr>PowerPoint Presentation</vt:lpstr>
      <vt:lpstr>PowerPoint Presentation</vt:lpstr>
      <vt:lpstr>1</vt:lpstr>
      <vt:lpstr>How could you separate a mixture of water and alcohol?</vt:lpstr>
      <vt:lpstr>How could you separate a mixture of water and alcohol?</vt:lpstr>
      <vt:lpstr>PowerPoint Presentation</vt:lpstr>
      <vt:lpstr>PowerPoint Presentation</vt:lpstr>
      <vt:lpstr>PowerPoint Presentation</vt:lpstr>
      <vt:lpstr>PowerPoint Presentation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you use this technique for? What is this separating technique called?</dc:title>
  <dc:creator>Thomas Kitwood</dc:creator>
  <cp:lastModifiedBy>Thomas Kitwood</cp:lastModifiedBy>
  <cp:revision>6</cp:revision>
  <dcterms:created xsi:type="dcterms:W3CDTF">2016-11-17T01:25:01Z</dcterms:created>
  <dcterms:modified xsi:type="dcterms:W3CDTF">2016-11-17T05:43:08Z</dcterms:modified>
</cp:coreProperties>
</file>