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6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470F-6BE7-604D-9320-20592D5F3B1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2EF2-A7E3-BA45-8628-EEB10088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day-and-night-831/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migration-seasons-1231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minfo.prenhall.com/science/geoanimations/animations/01_EarthSun_E2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10.3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68" y="707364"/>
            <a:ext cx="9728599" cy="49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5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Day, night, years and seasons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how long a day and year are on earth</a:t>
            </a:r>
          </a:p>
          <a:p>
            <a:r>
              <a:rPr lang="en-US" dirty="0" smtClean="0"/>
              <a:t>Describe what this relates to </a:t>
            </a:r>
          </a:p>
          <a:p>
            <a:r>
              <a:rPr lang="en-US" dirty="0" smtClean="0"/>
              <a:t>Explain why we have seasons on earth</a:t>
            </a:r>
          </a:p>
          <a:p>
            <a:r>
              <a:rPr lang="en-US" dirty="0" smtClean="0"/>
              <a:t>Give a biological effect of seasons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500" y="62051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Day and Night</a:t>
            </a:r>
            <a:endParaRPr lang="en-US" dirty="0"/>
          </a:p>
        </p:txBody>
      </p:sp>
      <p:pic>
        <p:nvPicPr>
          <p:cNvPr id="5" name="Picture 4" descr="Screen Shot 2017-03-10 at 10.35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" y="0"/>
            <a:ext cx="8369249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10.3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051"/>
            <a:ext cx="9144000" cy="49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9667" y="61513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Seasons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1167" y="62303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Seasons and migration</a:t>
            </a:r>
            <a:endParaRPr lang="en-US" dirty="0"/>
          </a:p>
        </p:txBody>
      </p:sp>
      <p:pic>
        <p:nvPicPr>
          <p:cNvPr id="6" name="Picture 5" descr="Screen Shot 2017-03-10 at 10.36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8864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Using the suns and earths provided make a revision sheet which explains:</a:t>
            </a:r>
          </a:p>
          <a:p>
            <a:pPr>
              <a:buFontTx/>
              <a:buChar char="-"/>
            </a:pPr>
            <a:r>
              <a:rPr lang="en-US" sz="3600" dirty="0" smtClean="0"/>
              <a:t>What is a day?</a:t>
            </a:r>
          </a:p>
          <a:p>
            <a:pPr>
              <a:buFontTx/>
              <a:buChar char="-"/>
            </a:pPr>
            <a:r>
              <a:rPr lang="en-US" sz="3600" dirty="0" smtClean="0"/>
              <a:t>How long is a day?</a:t>
            </a:r>
          </a:p>
          <a:p>
            <a:pPr>
              <a:buFontTx/>
              <a:buChar char="-"/>
            </a:pPr>
            <a:r>
              <a:rPr lang="en-US" sz="3600" dirty="0" smtClean="0"/>
              <a:t>What is a year?</a:t>
            </a:r>
          </a:p>
          <a:p>
            <a:pPr>
              <a:buFontTx/>
              <a:buChar char="-"/>
            </a:pPr>
            <a:r>
              <a:rPr lang="en-US" sz="3600" dirty="0" smtClean="0"/>
              <a:t>How long is a year?</a:t>
            </a:r>
          </a:p>
          <a:p>
            <a:pPr>
              <a:buFontTx/>
              <a:buChar char="-"/>
            </a:pPr>
            <a:r>
              <a:rPr lang="en-US" sz="3600" dirty="0" smtClean="0"/>
              <a:t>Why do we have seasons?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963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85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Day, night, years and seasons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4</cp:revision>
  <dcterms:created xsi:type="dcterms:W3CDTF">2017-03-10T02:29:56Z</dcterms:created>
  <dcterms:modified xsi:type="dcterms:W3CDTF">2017-03-10T02:55:48Z</dcterms:modified>
</cp:coreProperties>
</file>