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5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B942-2EDA-8048-9C97-D8E6369CB836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3EA7-E0A8-2C4A-9307-A8FB1783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4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B942-2EDA-8048-9C97-D8E6369CB836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3EA7-E0A8-2C4A-9307-A8FB1783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B942-2EDA-8048-9C97-D8E6369CB836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3EA7-E0A8-2C4A-9307-A8FB1783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9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B942-2EDA-8048-9C97-D8E6369CB836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3EA7-E0A8-2C4A-9307-A8FB1783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0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B942-2EDA-8048-9C97-D8E6369CB836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3EA7-E0A8-2C4A-9307-A8FB1783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6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B942-2EDA-8048-9C97-D8E6369CB836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3EA7-E0A8-2C4A-9307-A8FB1783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4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B942-2EDA-8048-9C97-D8E6369CB836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3EA7-E0A8-2C4A-9307-A8FB1783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2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B942-2EDA-8048-9C97-D8E6369CB836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3EA7-E0A8-2C4A-9307-A8FB1783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B942-2EDA-8048-9C97-D8E6369CB836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3EA7-E0A8-2C4A-9307-A8FB1783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3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B942-2EDA-8048-9C97-D8E6369CB836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3EA7-E0A8-2C4A-9307-A8FB1783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9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B942-2EDA-8048-9C97-D8E6369CB836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3EA7-E0A8-2C4A-9307-A8FB1783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5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EB942-2EDA-8048-9C97-D8E6369CB836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23EA7-E0A8-2C4A-9307-A8FB1783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7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Which strand of DNA does mRNA form next to?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many bases code for 1 amino acids?</a:t>
            </a:r>
          </a:p>
          <a:p>
            <a:pPr marL="514350" indent="-514350">
              <a:buAutoNum type="arabicPeriod"/>
            </a:pPr>
            <a:r>
              <a:rPr lang="en-US" dirty="0" smtClean="0"/>
              <a:t>If a section of a gene is 15 bases long how many amino acids can it code for?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name for the triplet of bases on mRNA?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What is the name for the triplet of bases on </a:t>
            </a:r>
            <a:r>
              <a:rPr lang="en-US" dirty="0" err="1" smtClean="0"/>
              <a:t>tRNA</a:t>
            </a:r>
            <a:r>
              <a:rPr lang="en-US" dirty="0" smtClean="0"/>
              <a:t>?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If one DNA triplet has the code TAG, what will be the corresponding triplet codes on mRNA and </a:t>
            </a:r>
            <a:r>
              <a:rPr lang="en-US" dirty="0" err="1" smtClean="0"/>
              <a:t>tRNA</a:t>
            </a:r>
            <a:r>
              <a:rPr lang="en-US" dirty="0" smtClean="0"/>
              <a:t>?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3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Code -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0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968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Codons and the nature of the genetic code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52484"/>
            <a:ext cx="7532914" cy="315322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function of start and stop codons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genetic code as degenerate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 smtClean="0"/>
              <a:t>Analyse</a:t>
            </a:r>
            <a:r>
              <a:rPr lang="en-US" dirty="0" smtClean="0"/>
              <a:t> the genetic code to predict codons, anticodons and amino acids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1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3 at 10.37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3 at 10.37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97" y="0"/>
            <a:ext cx="7839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7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3 at 10.37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571"/>
            <a:ext cx="9144000" cy="50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6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3 at 10.38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73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4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3 at 10.39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99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571" y="2185236"/>
            <a:ext cx="284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8000"/>
                </a:solidFill>
              </a:rPr>
              <a:t>Degenerate code</a:t>
            </a:r>
            <a:endParaRPr lang="en-US" sz="2400" b="1" u="sng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9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3 at 10.41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565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984" y="4386457"/>
            <a:ext cx="388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5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Complete Questions of Page 120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a) UGG  b) UAU, UAC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c) CGU, CGC, CGA, CGG, AGA, AGG</a:t>
            </a:r>
          </a:p>
          <a:p>
            <a:pPr marL="0" indent="0">
              <a:buNone/>
            </a:pPr>
            <a:r>
              <a:rPr lang="en-US" dirty="0" smtClean="0"/>
              <a:t>2. a) </a:t>
            </a:r>
            <a:r>
              <a:rPr lang="en-US" dirty="0" err="1" smtClean="0"/>
              <a:t>Thr</a:t>
            </a:r>
            <a:r>
              <a:rPr lang="en-US" dirty="0" smtClean="0"/>
              <a:t> b) </a:t>
            </a:r>
            <a:r>
              <a:rPr lang="en-US" dirty="0" err="1" smtClean="0"/>
              <a:t>His,Gly</a:t>
            </a:r>
            <a:r>
              <a:rPr lang="en-US" dirty="0" smtClean="0"/>
              <a:t> c) </a:t>
            </a:r>
            <a:r>
              <a:rPr lang="en-US" dirty="0" err="1" smtClean="0"/>
              <a:t>Arg,Ala,Arg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a) </a:t>
            </a:r>
            <a:r>
              <a:rPr lang="en-US" dirty="0" err="1" smtClean="0"/>
              <a:t>Leu,Ile,Glu</a:t>
            </a:r>
            <a:r>
              <a:rPr lang="en-US" dirty="0"/>
              <a:t> </a:t>
            </a:r>
            <a:r>
              <a:rPr lang="en-US" dirty="0" smtClean="0"/>
              <a:t>Stop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b) GAG TAG CTT ATT GGG</a:t>
            </a:r>
          </a:p>
        </p:txBody>
      </p:sp>
    </p:spTree>
    <p:extLst>
      <p:ext uri="{BB962C8B-B14F-4D97-AF65-F5344CB8AC3E}">
        <p14:creationId xmlns:p14="http://schemas.microsoft.com/office/powerpoint/2010/main" val="417072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188</Words>
  <Application>Microsoft Macintosh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Starter Questions</vt:lpstr>
      <vt:lpstr>Codons and the nature of the genetic 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 Questions of Page 120 </vt:lpstr>
      <vt:lpstr>Universal Code - DNA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Codons and the nature of the genetic code</dc:title>
  <dc:creator>Thomas Kitwood</dc:creator>
  <cp:lastModifiedBy>Thomas Kitwood</cp:lastModifiedBy>
  <cp:revision>13</cp:revision>
  <dcterms:created xsi:type="dcterms:W3CDTF">2016-11-22T07:02:46Z</dcterms:created>
  <dcterms:modified xsi:type="dcterms:W3CDTF">2016-11-23T06:24:33Z</dcterms:modified>
</cp:coreProperties>
</file>