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9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2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0B53-856E-704F-8614-B8CB50D4AC46}" type="datetimeFigureOut">
              <a:rPr lang="en-US" smtClean="0"/>
              <a:t>17/3/17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3E474-61A3-1644-847D-5726D0541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9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Chromatography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115" y="1470024"/>
            <a:ext cx="7079962" cy="2076651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Perform chromatography techniques to produce a chromatogram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 Identify the food </a:t>
            </a:r>
            <a:r>
              <a:rPr lang="en-US" dirty="0" err="1" smtClean="0"/>
              <a:t>colourings</a:t>
            </a:r>
            <a:r>
              <a:rPr lang="en-US" dirty="0" smtClean="0"/>
              <a:t> in M&amp;Ms and Skittles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Extract the pigment from leaves. Is it just green?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6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distillation allow you to separate two liquids?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244" r="-5244"/>
          <a:stretch>
            <a:fillRect/>
          </a:stretch>
        </p:blipFill>
        <p:spPr>
          <a:xfrm>
            <a:off x="457200" y="1600201"/>
            <a:ext cx="7490772" cy="4119636"/>
          </a:xfrm>
        </p:spPr>
      </p:pic>
      <p:sp>
        <p:nvSpPr>
          <p:cNvPr id="5" name="TextBox 4"/>
          <p:cNvSpPr txBox="1"/>
          <p:nvPr/>
        </p:nvSpPr>
        <p:spPr>
          <a:xfrm>
            <a:off x="5561391" y="6383251"/>
            <a:ext cx="278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boiling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4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If a chemical dissolves in a liquid it is 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Chromatography separates based on solubility </a:t>
            </a:r>
            <a:r>
              <a:rPr lang="en-US" sz="2800" dirty="0" smtClean="0"/>
              <a:t>(how well a chemical dissolves)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Allows you to separate the chemicals in a mixture.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0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906" r="-17906"/>
          <a:stretch>
            <a:fillRect/>
          </a:stretch>
        </p:blipFill>
        <p:spPr>
          <a:xfrm>
            <a:off x="-965990" y="274638"/>
            <a:ext cx="11323702" cy="6227600"/>
          </a:xfrm>
        </p:spPr>
      </p:pic>
    </p:spTree>
    <p:extLst>
      <p:ext uri="{BB962C8B-B14F-4D97-AF65-F5344CB8AC3E}">
        <p14:creationId xmlns:p14="http://schemas.microsoft.com/office/powerpoint/2010/main" val="50571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Chrmomatography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line in pencil 1cm from the bottom of the paper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Attach top of paper to a wooden splint using a paper clip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the solvent to the beaker/gas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sample(s) to the 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 paper in beaker/gas jar making sure that the bottom of the paper (but not the sample) is in the water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Marker</a:t>
            </a:r>
          </a:p>
          <a:p>
            <a:pPr marL="0" indent="0">
              <a:buNone/>
            </a:pPr>
            <a:r>
              <a:rPr lang="en-US" dirty="0" smtClean="0"/>
              <a:t>Try your pens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Leaves</a:t>
            </a:r>
          </a:p>
          <a:p>
            <a:pPr marL="0" indent="0">
              <a:buNone/>
            </a:pPr>
            <a:r>
              <a:rPr lang="en-US" dirty="0" smtClean="0"/>
              <a:t>What colours are in leaves. They look green, but is that all the colours present?</a:t>
            </a:r>
          </a:p>
          <a:p>
            <a:pPr marL="0" indent="0">
              <a:buNone/>
            </a:pPr>
            <a:r>
              <a:rPr lang="en-US" b="1" u="sng" dirty="0" smtClean="0"/>
              <a:t>Candy</a:t>
            </a:r>
          </a:p>
          <a:p>
            <a:pPr marL="0" indent="0">
              <a:buNone/>
            </a:pPr>
            <a:r>
              <a:rPr lang="en-US" dirty="0" smtClean="0"/>
              <a:t>I wonder if the red colour they put on Skittles is the same red colour they put on M&amp;Ms.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Marker</a:t>
            </a:r>
          </a:p>
          <a:p>
            <a:pPr marL="0" indent="0">
              <a:buNone/>
            </a:pPr>
            <a:r>
              <a:rPr lang="en-US" dirty="0" smtClean="0"/>
              <a:t>Press </a:t>
            </a:r>
            <a:r>
              <a:rPr lang="en-US" dirty="0" smtClean="0"/>
              <a:t>pen </a:t>
            </a:r>
            <a:r>
              <a:rPr lang="en-US" dirty="0" smtClean="0"/>
              <a:t>on the pencil line</a:t>
            </a:r>
          </a:p>
          <a:p>
            <a:pPr marL="0" indent="0">
              <a:buNone/>
            </a:pPr>
            <a:r>
              <a:rPr lang="en-US" b="1" u="sng" dirty="0" smtClean="0"/>
              <a:t>Leaves</a:t>
            </a:r>
          </a:p>
          <a:p>
            <a:pPr marL="0" indent="0">
              <a:buNone/>
            </a:pPr>
            <a:r>
              <a:rPr lang="en-US" dirty="0" smtClean="0"/>
              <a:t>Grind the leaves with a little water to release the green pigment. Use a capillary tube to take a sample. You must use ethanol for the solvent in this experiment</a:t>
            </a:r>
          </a:p>
          <a:p>
            <a:pPr marL="0" indent="0">
              <a:buNone/>
            </a:pPr>
            <a:r>
              <a:rPr lang="en-US" b="1" u="sng" dirty="0" smtClean="0"/>
              <a:t>Candy</a:t>
            </a:r>
          </a:p>
          <a:p>
            <a:pPr marL="0" indent="0">
              <a:buNone/>
            </a:pPr>
            <a:r>
              <a:rPr lang="en-US" dirty="0" smtClean="0"/>
              <a:t>Put a candy in the watch glass. Add a little water. Wait for the colour to be released. Take a sample using a capillary tube. Repeat for the other candy. Put the two samples side by side on the pencil line. Use water as the solvent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2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7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285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Chromatography</vt:lpstr>
      <vt:lpstr>How does distillation allow you to separate two liquids?</vt:lpstr>
      <vt:lpstr>Chromatography</vt:lpstr>
      <vt:lpstr>PowerPoint Presentation</vt:lpstr>
      <vt:lpstr>Chrmomatography Technique</vt:lpstr>
      <vt:lpstr>Investigations</vt:lpstr>
      <vt:lpstr>Investigations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Chromatography</dc:title>
  <dc:creator>Thomas Kitwood</dc:creator>
  <cp:lastModifiedBy>Thomas Kitwood</cp:lastModifiedBy>
  <cp:revision>8</cp:revision>
  <dcterms:created xsi:type="dcterms:W3CDTF">2016-11-18T00:06:13Z</dcterms:created>
  <dcterms:modified xsi:type="dcterms:W3CDTF">2017-03-17T05:43:29Z</dcterms:modified>
</cp:coreProperties>
</file>