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5" r:id="rId8"/>
    <p:sldId id="264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64DF8-DD94-634C-9348-48D70B6F6C3A}" type="datetimeFigureOut">
              <a:rPr lang="en-US" smtClean="0"/>
              <a:t>7/9/16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8B14-D3B3-2F41-812C-4BA851606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okyWxM7zx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jLTdgrhpDC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6 at 5.37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27" r="-27727"/>
          <a:stretch>
            <a:fillRect/>
          </a:stretch>
        </p:blipFill>
        <p:spPr>
          <a:xfrm>
            <a:off x="-1236201" y="274638"/>
            <a:ext cx="11605580" cy="6382622"/>
          </a:xfrm>
        </p:spPr>
      </p:pic>
    </p:spTree>
    <p:extLst>
      <p:ext uri="{BB962C8B-B14F-4D97-AF65-F5344CB8AC3E}">
        <p14:creationId xmlns:p14="http://schemas.microsoft.com/office/powerpoint/2010/main" val="1892766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When is blood being pumped from the atria into the ventricle? Give the start and end </a:t>
            </a:r>
            <a:r>
              <a:rPr lang="en-US" dirty="0" smtClean="0"/>
              <a:t>time</a:t>
            </a:r>
            <a:r>
              <a:rPr lang="en-HK" dirty="0"/>
              <a:t>.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Which letter represents when the ventricular systole begins.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At what time does the semi lunar valve in  the aorta open?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What letter represents when the semi lunar valve closes?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At what time is the volume of blood in the ventricle: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at its maximum</a:t>
            </a:r>
            <a:endParaRPr lang="en-HK" dirty="0"/>
          </a:p>
          <a:p>
            <a:pPr marL="0" lvl="0" indent="0">
              <a:buNone/>
            </a:pPr>
            <a:r>
              <a:rPr lang="en-US" dirty="0"/>
              <a:t>at its minimum </a:t>
            </a:r>
            <a:endParaRPr lang="en-H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Heart 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cells contract without electrical stimulation. This is called myogenic contraction.</a:t>
            </a:r>
          </a:p>
          <a:p>
            <a:r>
              <a:rPr lang="en-US" dirty="0" smtClean="0"/>
              <a:t>These contractions need to be controlled.</a:t>
            </a:r>
          </a:p>
          <a:p>
            <a:r>
              <a:rPr lang="en-US" dirty="0" smtClean="0"/>
              <a:t>They are controlled by the ‘pacemaker’ of the heart called the </a:t>
            </a:r>
            <a:r>
              <a:rPr lang="en-US" dirty="0" err="1" smtClean="0"/>
              <a:t>sino</a:t>
            </a:r>
            <a:r>
              <a:rPr lang="en-US" dirty="0" smtClean="0"/>
              <a:t>-atrial (SA) node.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212" y="14155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Myogenic Heart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Draw on the locations of the SA and AV nodes. </a:t>
            </a:r>
          </a:p>
          <a:p>
            <a:r>
              <a:rPr lang="en-US" dirty="0" smtClean="0"/>
              <a:t>Explain what the SA node does. Use arrows to show where impulses are sent.</a:t>
            </a:r>
          </a:p>
          <a:p>
            <a:r>
              <a:rPr lang="en-US" dirty="0" smtClean="0"/>
              <a:t>Explain what the AV node does. Use arrows to show where impulses are sent.</a:t>
            </a:r>
          </a:p>
          <a:p>
            <a:r>
              <a:rPr lang="en-US" dirty="0" smtClean="0"/>
              <a:t>State the time delay between atrial and ventricular systole and explain why this is important. </a:t>
            </a:r>
          </a:p>
          <a:p>
            <a:r>
              <a:rPr lang="en-US" dirty="0" smtClean="0"/>
              <a:t>Locate and label the location of the medulla in the brain</a:t>
            </a:r>
          </a:p>
          <a:p>
            <a:r>
              <a:rPr lang="en-US" dirty="0" smtClean="0"/>
              <a:t>State what the medulla detects</a:t>
            </a:r>
          </a:p>
          <a:p>
            <a:r>
              <a:rPr lang="en-US" dirty="0" smtClean="0"/>
              <a:t>Draw and label the nerves from the medulla to the heart.</a:t>
            </a:r>
          </a:p>
          <a:p>
            <a:r>
              <a:rPr lang="en-US" dirty="0" smtClean="0"/>
              <a:t>Explain how the medulla controls heart rate during times of excitement/exercise. (different nerves to speed up and slow does the heart rate).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7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6-09-07 at 4.53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244" r="-99244"/>
          <a:stretch>
            <a:fillRect/>
          </a:stretch>
        </p:blipFill>
        <p:spPr>
          <a:xfrm>
            <a:off x="-1245688" y="157170"/>
            <a:ext cx="11705323" cy="6437477"/>
          </a:xfrm>
        </p:spPr>
      </p:pic>
    </p:spTree>
    <p:extLst>
      <p:ext uri="{BB962C8B-B14F-4D97-AF65-F5344CB8AC3E}">
        <p14:creationId xmlns:p14="http://schemas.microsoft.com/office/powerpoint/2010/main" val="169734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6 at 5.37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7" r="-7487"/>
          <a:stretch>
            <a:fillRect/>
          </a:stretch>
        </p:blipFill>
        <p:spPr>
          <a:xfrm>
            <a:off x="-243519" y="274638"/>
            <a:ext cx="9933185" cy="5462869"/>
          </a:xfrm>
        </p:spPr>
      </p:pic>
    </p:spTree>
    <p:extLst>
      <p:ext uri="{BB962C8B-B14F-4D97-AF65-F5344CB8AC3E}">
        <p14:creationId xmlns:p14="http://schemas.microsoft.com/office/powerpoint/2010/main" val="393332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709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Cardiac Cycle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703" y="1827705"/>
            <a:ext cx="7781524" cy="315064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Recap the structure of the heart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Discuss how the structure of the heart relates to its function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stages of the cardiac cycle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Interpret electrocardiograms (ECG)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6 at 8.28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42" r="-18542"/>
          <a:stretch>
            <a:fillRect/>
          </a:stretch>
        </p:blipFill>
        <p:spPr>
          <a:xfrm>
            <a:off x="-696065" y="274638"/>
            <a:ext cx="10888839" cy="5988442"/>
          </a:xfrm>
        </p:spPr>
      </p:pic>
    </p:spTree>
    <p:extLst>
      <p:ext uri="{BB962C8B-B14F-4D97-AF65-F5344CB8AC3E}">
        <p14:creationId xmlns:p14="http://schemas.microsoft.com/office/powerpoint/2010/main" val="122617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 descr="beatnhr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96" y="558016"/>
            <a:ext cx="3999931" cy="5454451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399298"/>
            <a:ext cx="225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Diastole = Relax</a:t>
            </a:r>
          </a:p>
          <a:p>
            <a:r>
              <a:rPr lang="en-US" dirty="0" smtClean="0"/>
              <a:t>Systole =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29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06 at 8.4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750"/>
            <a:ext cx="9067800" cy="237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Cadiac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3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7236" r="-67236"/>
          <a:stretch>
            <a:fillRect/>
          </a:stretch>
        </p:blipFill>
        <p:spPr>
          <a:xfrm>
            <a:off x="-2558930" y="462232"/>
            <a:ext cx="10415942" cy="5728367"/>
          </a:xfrm>
        </p:spPr>
      </p:pic>
      <p:sp>
        <p:nvSpPr>
          <p:cNvPr id="5" name="TextBox 4"/>
          <p:cNvSpPr txBox="1"/>
          <p:nvPr/>
        </p:nvSpPr>
        <p:spPr>
          <a:xfrm>
            <a:off x="5368424" y="1994255"/>
            <a:ext cx="33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Ventricular Systole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3875" y="2672533"/>
            <a:ext cx="1053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594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6-09-06 at 9.44.2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 b="7149"/>
          <a:stretch>
            <a:fillRect/>
          </a:stretch>
        </p:blipFill>
        <p:spPr>
          <a:xfrm>
            <a:off x="0" y="274637"/>
            <a:ext cx="9216444" cy="5068689"/>
          </a:xfrm>
        </p:spPr>
      </p:pic>
      <p:sp>
        <p:nvSpPr>
          <p:cNvPr id="3" name="TextBox 2"/>
          <p:cNvSpPr txBox="1"/>
          <p:nvPr/>
        </p:nvSpPr>
        <p:spPr>
          <a:xfrm>
            <a:off x="4215136" y="2828339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8019" y="2828339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5136" y="3795169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894" y="3795169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79813" y="4718708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7036" y="4718708"/>
            <a:ext cx="30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756" y="5549966"/>
            <a:ext cx="1050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A= </a:t>
            </a:r>
            <a:r>
              <a:rPr lang="is-IS" dirty="0" smtClean="0"/>
              <a:t>…...</a:t>
            </a:r>
          </a:p>
          <a:p>
            <a:r>
              <a:rPr lang="is-IS" dirty="0" smtClean="0"/>
              <a:t>B= ......</a:t>
            </a:r>
          </a:p>
          <a:p>
            <a:r>
              <a:rPr lang="is-IS" dirty="0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09-06 at 9.38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1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252</Words>
  <Application>Microsoft Macintosh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Cardiac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ECG Questions</vt:lpstr>
      <vt:lpstr>Control of Heart Beat</vt:lpstr>
      <vt:lpstr>Control of Heart Rate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13</cp:revision>
  <dcterms:created xsi:type="dcterms:W3CDTF">2016-09-06T12:45:22Z</dcterms:created>
  <dcterms:modified xsi:type="dcterms:W3CDTF">2016-09-07T08:54:42Z</dcterms:modified>
</cp:coreProperties>
</file>