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5" r:id="rId3"/>
    <p:sldId id="256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73" r:id="rId12"/>
    <p:sldId id="276" r:id="rId13"/>
    <p:sldId id="278" r:id="rId14"/>
    <p:sldId id="277" r:id="rId15"/>
    <p:sldId id="274" r:id="rId16"/>
    <p:sldId id="266" r:id="rId17"/>
    <p:sldId id="267" r:id="rId18"/>
    <p:sldId id="268" r:id="rId19"/>
    <p:sldId id="269" r:id="rId20"/>
    <p:sldId id="270" r:id="rId21"/>
    <p:sldId id="271" r:id="rId22"/>
    <p:sldId id="279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7"/>
    <p:restoredTop sz="93627"/>
  </p:normalViewPr>
  <p:slideViewPr>
    <p:cSldViewPr snapToGrid="0" snapToObjects="1">
      <p:cViewPr varScale="1">
        <p:scale>
          <a:sx n="98" d="100"/>
          <a:sy n="98" d="100"/>
        </p:scale>
        <p:origin x="9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DCD5-A580-874C-9F01-D05D221B2DBD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975A-5A9D-4A45-91B0-A7C2EF55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8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DCD5-A580-874C-9F01-D05D221B2DBD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975A-5A9D-4A45-91B0-A7C2EF55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3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DCD5-A580-874C-9F01-D05D221B2DBD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975A-5A9D-4A45-91B0-A7C2EF55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3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DCD5-A580-874C-9F01-D05D221B2DBD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975A-5A9D-4A45-91B0-A7C2EF55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3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DCD5-A580-874C-9F01-D05D221B2DBD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975A-5A9D-4A45-91B0-A7C2EF55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2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DCD5-A580-874C-9F01-D05D221B2DBD}" type="datetimeFigureOut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975A-5A9D-4A45-91B0-A7C2EF55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3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DCD5-A580-874C-9F01-D05D221B2DBD}" type="datetimeFigureOut">
              <a:rPr lang="en-US" smtClean="0"/>
              <a:t>9/27/17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975A-5A9D-4A45-91B0-A7C2EF55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2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DCD5-A580-874C-9F01-D05D221B2DBD}" type="datetimeFigureOut">
              <a:rPr lang="en-US" smtClean="0"/>
              <a:t>9/27/17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975A-5A9D-4A45-91B0-A7C2EF55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4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DCD5-A580-874C-9F01-D05D221B2DBD}" type="datetimeFigureOut">
              <a:rPr lang="en-US" smtClean="0"/>
              <a:t>9/27/17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975A-5A9D-4A45-91B0-A7C2EF55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8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DCD5-A580-874C-9F01-D05D221B2DBD}" type="datetimeFigureOut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975A-5A9D-4A45-91B0-A7C2EF55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7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DCD5-A580-874C-9F01-D05D221B2DBD}" type="datetimeFigureOut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975A-5A9D-4A45-91B0-A7C2EF55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8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EDCD5-A580-874C-9F01-D05D221B2DBD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5975A-5A9D-4A45-91B0-A7C2EF55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1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3" Type="http://schemas.openxmlformats.org/officeDocument/2006/relationships/hyperlink" Target="https://www.youtube.com/watch?v=PB2zyT9uDOw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1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hyperlink" Target="https://www.youtube.com/watch?v=bXmn_jKaTx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Compare the structures of alpha and beta glucose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3250" r="-32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703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19 at 7.55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Starch, Cellulose and Glycogen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structure</a:t>
            </a:r>
          </a:p>
          <a:p>
            <a:r>
              <a:rPr lang="en-US" dirty="0" smtClean="0"/>
              <a:t>What bonds are formed?</a:t>
            </a:r>
          </a:p>
          <a:p>
            <a:r>
              <a:rPr lang="en-US" dirty="0" smtClean="0"/>
              <a:t>Relate structure to function</a:t>
            </a:r>
          </a:p>
          <a:p>
            <a:r>
              <a:rPr lang="en-US" dirty="0" smtClean="0"/>
              <a:t>How is it different to the other 2?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1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75" y="333420"/>
            <a:ext cx="7496448" cy="6219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2999" y="1071154"/>
            <a:ext cx="3382464" cy="404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61270" y="6213503"/>
            <a:ext cx="3382464" cy="404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3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01" y="0"/>
            <a:ext cx="7558007" cy="68966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1682" y="4031331"/>
            <a:ext cx="1944996" cy="7421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06545" y="72163"/>
            <a:ext cx="3382464" cy="2299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03403" y="2276938"/>
            <a:ext cx="2152784" cy="10211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17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021" r="40169"/>
          <a:stretch/>
        </p:blipFill>
        <p:spPr>
          <a:xfrm>
            <a:off x="1069382" y="108203"/>
            <a:ext cx="6555783" cy="67497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01207" y="108203"/>
            <a:ext cx="2152784" cy="7287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18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49" y="174529"/>
            <a:ext cx="7935302" cy="65833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79900" y="846138"/>
            <a:ext cx="858398" cy="4602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-101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Starch and Glycogen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19 at 8.11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3" y="241300"/>
            <a:ext cx="9004300" cy="66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19 at 8.11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5" y="658556"/>
            <a:ext cx="7419210" cy="58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0 at 9.10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4892" cy="6371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71117"/>
            <a:ext cx="1627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animals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963" y="1417638"/>
            <a:ext cx="4542425" cy="41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9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0 at 9.13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89000"/>
            <a:ext cx="86106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/>
          <a:srcRect l="-3250" r="50620"/>
          <a:stretch/>
        </p:blipFill>
        <p:spPr>
          <a:xfrm>
            <a:off x="2177143" y="1896292"/>
            <a:ext cx="4066902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7543" y="300446"/>
            <a:ext cx="54874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/>
              <a:t>Monosaccharide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713190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0 at 9.14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949"/>
            <a:ext cx="9144000" cy="669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0 at 9.14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9042400" cy="67818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166100" y="807244"/>
            <a:ext cx="0" cy="1631156"/>
          </a:xfrm>
          <a:prstGeom prst="straightConnector1">
            <a:avLst/>
          </a:prstGeom>
          <a:ln w="53975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50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021" r="40169"/>
          <a:stretch/>
        </p:blipFill>
        <p:spPr>
          <a:xfrm>
            <a:off x="1069382" y="108203"/>
            <a:ext cx="6555783" cy="67497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01207" y="108203"/>
            <a:ext cx="2152784" cy="7287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30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0 at 9.18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12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21400" y="149551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>
                <a:hlinkClick r:id="rId3"/>
              </a:rPr>
              <a:t>Polysaccarides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043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Carbohydrates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162" y="1467981"/>
            <a:ext cx="8035001" cy="312623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how monosaccharide's join together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the structures of the polysaccharides starch, glycogen and cellulose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1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19 at 7.48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887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489" b="10015"/>
          <a:stretch/>
        </p:blipFill>
        <p:spPr>
          <a:xfrm>
            <a:off x="5435600" y="1240971"/>
            <a:ext cx="3251200" cy="18941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72194" y="2383971"/>
            <a:ext cx="526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e.g.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19 at 7.49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9" y="274638"/>
            <a:ext cx="8465941" cy="634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5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19 at 7.49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19 at 7.50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66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disaccharides split?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19 at 7.52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0" y="1600200"/>
            <a:ext cx="7350279" cy="491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9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19 at 7.51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26" y="274638"/>
            <a:ext cx="6945207" cy="613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64</Words>
  <Application>Microsoft Macintosh PowerPoint</Application>
  <PresentationFormat>On-screen Show (4:3)</PresentationFormat>
  <Paragraphs>15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Compare the structures of alpha and beta glucose</vt:lpstr>
      <vt:lpstr>PowerPoint Presentation</vt:lpstr>
      <vt:lpstr>Carbohydrates</vt:lpstr>
      <vt:lpstr>PowerPoint Presentation</vt:lpstr>
      <vt:lpstr>PowerPoint Presentation</vt:lpstr>
      <vt:lpstr>PowerPoint Presentation</vt:lpstr>
      <vt:lpstr>PowerPoint Presentation</vt:lpstr>
      <vt:lpstr>How are disaccharides split?</vt:lpstr>
      <vt:lpstr>PowerPoint Presentation</vt:lpstr>
      <vt:lpstr>PowerPoint Presentation</vt:lpstr>
      <vt:lpstr>Starch, Cellulose and Glycogen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Victoria Shanghai Academy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Compare the structures of alpha and beta glucose</dc:title>
  <dc:creator>Thomas Kitwood</dc:creator>
  <cp:lastModifiedBy>Thomas Kitwood</cp:lastModifiedBy>
  <cp:revision>23</cp:revision>
  <dcterms:created xsi:type="dcterms:W3CDTF">2016-09-18T23:43:02Z</dcterms:created>
  <dcterms:modified xsi:type="dcterms:W3CDTF">2017-09-28T02:17:44Z</dcterms:modified>
</cp:coreProperties>
</file>