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62" r:id="rId4"/>
    <p:sldId id="260" r:id="rId5"/>
    <p:sldId id="259" r:id="rId6"/>
    <p:sldId id="258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60" autoAdjust="0"/>
  </p:normalViewPr>
  <p:slideViewPr>
    <p:cSldViewPr snapToGrid="0" snapToObjects="1">
      <p:cViewPr varScale="1">
        <p:scale>
          <a:sx n="90" d="100"/>
          <a:sy n="90" d="100"/>
        </p:scale>
        <p:origin x="-4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E15CF-222A-C24E-B14C-FF062CC3D950}" type="datetimeFigureOut">
              <a:rPr lang="en-US" smtClean="0"/>
              <a:t>5/9/16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BEFE6-2009-6F42-AFCF-998B548C0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09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EFE6-2009-6F42-AFCF-998B548C0F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F858-CF3C-FB43-975E-107D760E31B9}" type="datetimeFigureOut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C80E-2078-B54C-81A1-4E3B37DE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9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F858-CF3C-FB43-975E-107D760E31B9}" type="datetimeFigureOut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C80E-2078-B54C-81A1-4E3B37DE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0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F858-CF3C-FB43-975E-107D760E31B9}" type="datetimeFigureOut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C80E-2078-B54C-81A1-4E3B37DE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4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F858-CF3C-FB43-975E-107D760E31B9}" type="datetimeFigureOut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C80E-2078-B54C-81A1-4E3B37DE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9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F858-CF3C-FB43-975E-107D760E31B9}" type="datetimeFigureOut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C80E-2078-B54C-81A1-4E3B37DE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2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F858-CF3C-FB43-975E-107D760E31B9}" type="datetimeFigureOut">
              <a:rPr lang="en-US" smtClean="0"/>
              <a:t>5/9/16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C80E-2078-B54C-81A1-4E3B37DE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8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F858-CF3C-FB43-975E-107D760E31B9}" type="datetimeFigureOut">
              <a:rPr lang="en-US" smtClean="0"/>
              <a:t>5/9/16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C80E-2078-B54C-81A1-4E3B37DE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F858-CF3C-FB43-975E-107D760E31B9}" type="datetimeFigureOut">
              <a:rPr lang="en-US" smtClean="0"/>
              <a:t>5/9/16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C80E-2078-B54C-81A1-4E3B37DE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5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F858-CF3C-FB43-975E-107D760E31B9}" type="datetimeFigureOut">
              <a:rPr lang="en-US" smtClean="0"/>
              <a:t>5/9/16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C80E-2078-B54C-81A1-4E3B37DE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8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F858-CF3C-FB43-975E-107D760E31B9}" type="datetimeFigureOut">
              <a:rPr lang="en-US" smtClean="0"/>
              <a:t>5/9/16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C80E-2078-B54C-81A1-4E3B37DE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8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F858-CF3C-FB43-975E-107D760E31B9}" type="datetimeFigureOut">
              <a:rPr lang="en-US" smtClean="0"/>
              <a:t>5/9/16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C80E-2078-B54C-81A1-4E3B37DE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1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DF858-CF3C-FB43-975E-107D760E31B9}" type="datetimeFigureOut">
              <a:rPr lang="en-US" smtClean="0"/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AC80E-2078-B54C-81A1-4E3B37DE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1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twig-world.com/film/heart-976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9-02 at 4.21.3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51" r="-38051"/>
          <a:stretch>
            <a:fillRect/>
          </a:stretch>
        </p:blipFill>
        <p:spPr>
          <a:xfrm>
            <a:off x="-1073246" y="274638"/>
            <a:ext cx="11444449" cy="6294006"/>
          </a:xfrm>
        </p:spPr>
      </p:pic>
    </p:spTree>
    <p:extLst>
      <p:ext uri="{BB962C8B-B14F-4D97-AF65-F5344CB8AC3E}">
        <p14:creationId xmlns:p14="http://schemas.microsoft.com/office/powerpoint/2010/main" val="240925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130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Blood Vessels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33" y="1802344"/>
            <a:ext cx="7631974" cy="259328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Draw and label arteries, veins and capillaries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Relate structure to function of the blood vessels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Identify vessels from micrographs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52059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Heart and circulation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91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6280" r="-16280"/>
          <a:stretch>
            <a:fillRect/>
          </a:stretch>
        </p:blipFill>
        <p:spPr>
          <a:xfrm>
            <a:off x="-861588" y="274638"/>
            <a:ext cx="11075117" cy="6090888"/>
          </a:xfrm>
        </p:spPr>
      </p:pic>
    </p:spTree>
    <p:extLst>
      <p:ext uri="{BB962C8B-B14F-4D97-AF65-F5344CB8AC3E}">
        <p14:creationId xmlns:p14="http://schemas.microsoft.com/office/powerpoint/2010/main" val="411178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4435" r="-34435"/>
          <a:stretch>
            <a:fillRect/>
          </a:stretch>
        </p:blipFill>
        <p:spPr>
          <a:xfrm>
            <a:off x="-1512843" y="107333"/>
            <a:ext cx="12274800" cy="6750667"/>
          </a:xfrm>
        </p:spPr>
      </p:pic>
      <p:sp>
        <p:nvSpPr>
          <p:cNvPr id="5" name="TextBox 4"/>
          <p:cNvSpPr txBox="1"/>
          <p:nvPr/>
        </p:nvSpPr>
        <p:spPr>
          <a:xfrm>
            <a:off x="4034246" y="1048306"/>
            <a:ext cx="103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externa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23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268" r="-7268"/>
          <a:stretch>
            <a:fillRect/>
          </a:stretch>
        </p:blipFill>
        <p:spPr>
          <a:xfrm>
            <a:off x="0" y="553524"/>
            <a:ext cx="9739153" cy="5356159"/>
          </a:xfrm>
        </p:spPr>
      </p:pic>
      <p:sp>
        <p:nvSpPr>
          <p:cNvPr id="5" name="TextBox 4"/>
          <p:cNvSpPr txBox="1"/>
          <p:nvPr/>
        </p:nvSpPr>
        <p:spPr>
          <a:xfrm>
            <a:off x="2137162" y="1017091"/>
            <a:ext cx="1474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/Elastic </a:t>
            </a:r>
            <a:r>
              <a:rPr lang="en-US" sz="1400" b="1" dirty="0" err="1" smtClean="0"/>
              <a:t>fibres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5950741" y="1020093"/>
            <a:ext cx="1474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/Elastic </a:t>
            </a:r>
            <a:r>
              <a:rPr lang="en-US" sz="1400" b="1" dirty="0" err="1" smtClean="0"/>
              <a:t>fibres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6018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9-02 at 4.26.3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90" r="-13190"/>
          <a:stretch>
            <a:fillRect/>
          </a:stretch>
        </p:blipFill>
        <p:spPr>
          <a:xfrm>
            <a:off x="-503399" y="486279"/>
            <a:ext cx="10305458" cy="5667605"/>
          </a:xfrm>
        </p:spPr>
      </p:pic>
    </p:spTree>
    <p:extLst>
      <p:ext uri="{BB962C8B-B14F-4D97-AF65-F5344CB8AC3E}">
        <p14:creationId xmlns:p14="http://schemas.microsoft.com/office/powerpoint/2010/main" val="400817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6-09-04 at 7.04.4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557" r="-241557"/>
          <a:stretch>
            <a:fillRect/>
          </a:stretch>
        </p:blipFill>
        <p:spPr>
          <a:xfrm>
            <a:off x="-4407477" y="274638"/>
            <a:ext cx="11481850" cy="6314575"/>
          </a:xfrm>
        </p:spPr>
      </p:pic>
      <p:sp>
        <p:nvSpPr>
          <p:cNvPr id="5" name="TextBox 4"/>
          <p:cNvSpPr txBox="1"/>
          <p:nvPr/>
        </p:nvSpPr>
        <p:spPr>
          <a:xfrm>
            <a:off x="5750724" y="5981664"/>
            <a:ext cx="1493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Wide lumen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72019" y="4300593"/>
            <a:ext cx="176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Narrow lumen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38164" y="4300593"/>
            <a:ext cx="89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Valves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44280" y="5243705"/>
            <a:ext cx="124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valves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95748" y="1710177"/>
            <a:ext cx="3100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Thick muscle/elastic layer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64141" y="2401793"/>
            <a:ext cx="335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Thinner muscle/elastic layer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23290" y="3408484"/>
            <a:ext cx="2566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 permeable walls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43854" y="5059039"/>
            <a:ext cx="176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exchanges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7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9-04 at 7.04.4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557" r="-241557"/>
          <a:stretch>
            <a:fillRect/>
          </a:stretch>
        </p:blipFill>
        <p:spPr>
          <a:xfrm>
            <a:off x="-4407477" y="251196"/>
            <a:ext cx="11481850" cy="6314575"/>
          </a:xfrm>
        </p:spPr>
      </p:pic>
      <p:sp>
        <p:nvSpPr>
          <p:cNvPr id="5" name="TextBox 4"/>
          <p:cNvSpPr txBox="1"/>
          <p:nvPr/>
        </p:nvSpPr>
        <p:spPr>
          <a:xfrm>
            <a:off x="3273765" y="3931261"/>
            <a:ext cx="1493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Wide lumen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89356" y="691616"/>
            <a:ext cx="176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Narrow lumen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3765" y="4342979"/>
            <a:ext cx="95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Valves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7295" y="2349299"/>
            <a:ext cx="124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valves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13889" y="1295208"/>
            <a:ext cx="2430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Thick muscle/elastic layer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6633" y="2872076"/>
            <a:ext cx="2129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Thinner muscle/elastic layer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83795" y="5243705"/>
            <a:ext cx="2071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Thin permeable walls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8342" y="3509789"/>
            <a:ext cx="176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exchanges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030603" y="2867062"/>
            <a:ext cx="68273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19950" y="4918262"/>
            <a:ext cx="68273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86633" y="1975306"/>
            <a:ext cx="176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exchanges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255678" y="251196"/>
            <a:ext cx="0" cy="64889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83795" y="66530"/>
            <a:ext cx="127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Structure</a:t>
            </a:r>
            <a:endParaRPr lang="en-US" b="1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6534309" y="66530"/>
            <a:ext cx="121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Function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90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out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blood move in veins?</a:t>
            </a:r>
          </a:p>
          <a:p>
            <a:r>
              <a:rPr lang="en-US" dirty="0" smtClean="0"/>
              <a:t>How is blood pressure maintained in the arteries?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78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3078</TotalTime>
  <Words>100</Words>
  <Application>Microsoft Macintosh PowerPoint</Application>
  <PresentationFormat>On-screen Show (4:3)</PresentationFormat>
  <Paragraphs>31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Blood Vessels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 out…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Kitwood</dc:creator>
  <cp:lastModifiedBy>Thomas Kitwood</cp:lastModifiedBy>
  <cp:revision>12</cp:revision>
  <dcterms:created xsi:type="dcterms:W3CDTF">2016-09-02T08:11:59Z</dcterms:created>
  <dcterms:modified xsi:type="dcterms:W3CDTF">2016-09-05T00:17:14Z</dcterms:modified>
</cp:coreProperties>
</file>