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2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3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5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9691-C44F-7345-A34C-7212D87B4617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838F-F995-B34A-8E38-7B2AFDB7B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RidGna-V4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NoQvjlmGdk" TargetMode="Externa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qxomJIBGc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Levels of Classification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State the levels of classification</a:t>
            </a:r>
          </a:p>
          <a:p>
            <a:r>
              <a:rPr lang="en-US" dirty="0" smtClean="0"/>
              <a:t>Explain how to name species using binomial classification</a:t>
            </a:r>
          </a:p>
          <a:p>
            <a:r>
              <a:rPr lang="en-US" dirty="0" smtClean="0"/>
              <a:t>State the 5 kingdoms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8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84"/>
            <a:ext cx="8229600" cy="1143000"/>
          </a:xfrm>
        </p:spPr>
        <p:txBody>
          <a:bodyPr/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We are going to look at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5 groups of animals that are in the phylum </a:t>
            </a:r>
            <a:r>
              <a:rPr lang="en-US" dirty="0" err="1" smtClean="0"/>
              <a:t>chordata</a:t>
            </a:r>
            <a:r>
              <a:rPr lang="en-US" dirty="0" smtClean="0"/>
              <a:t> are:</a:t>
            </a:r>
          </a:p>
          <a:p>
            <a:r>
              <a:rPr lang="en-US" dirty="0" smtClean="0"/>
              <a:t>Mammals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Birds</a:t>
            </a:r>
          </a:p>
          <a:p>
            <a:r>
              <a:rPr lang="en-US" dirty="0" smtClean="0"/>
              <a:t>Reptiles</a:t>
            </a:r>
          </a:p>
          <a:p>
            <a:r>
              <a:rPr lang="en-US" dirty="0" smtClean="0"/>
              <a:t>Amphibians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079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63688" y="27089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Classifying vertebrates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4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Platypus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would you classify the platypus?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Platypus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7452320" cy="41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8.5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7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8.5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" y="692696"/>
            <a:ext cx="9144000" cy="57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8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Qs</a:t>
            </a:r>
          </a:p>
          <a:p>
            <a:pPr marL="0" indent="0">
              <a:buNone/>
            </a:pPr>
            <a:r>
              <a:rPr lang="en-US" dirty="0" smtClean="0"/>
              <a:t>1. What kingdom is a tree in?</a:t>
            </a:r>
          </a:p>
          <a:p>
            <a:pPr marL="0" indent="0">
              <a:buNone/>
            </a:pPr>
            <a:r>
              <a:rPr lang="en-US" dirty="0" smtClean="0"/>
              <a:t>2. What phylum is a deer in?</a:t>
            </a:r>
          </a:p>
          <a:p>
            <a:pPr marL="0" indent="0">
              <a:buNone/>
            </a:pPr>
            <a:r>
              <a:rPr lang="en-US" dirty="0" smtClean="0"/>
              <a:t>3. What do you use to give a species its scientific name?</a:t>
            </a:r>
          </a:p>
          <a:p>
            <a:pPr marL="0" indent="0">
              <a:buNone/>
            </a:pPr>
            <a:r>
              <a:rPr lang="en-US" dirty="0" smtClean="0"/>
              <a:t>4. What is a lion’s scientific name?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3848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8.5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8.56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69847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3212976"/>
            <a:ext cx="224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Bacteria!!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995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your pairs you need to produce a document that includes:</a:t>
            </a:r>
          </a:p>
          <a:p>
            <a:r>
              <a:rPr lang="en-US" dirty="0" smtClean="0"/>
              <a:t>The name of your kingdom</a:t>
            </a:r>
          </a:p>
          <a:p>
            <a:r>
              <a:rPr lang="en-US" dirty="0" smtClean="0"/>
              <a:t>Examples of organisms in your kingdom</a:t>
            </a:r>
          </a:p>
          <a:p>
            <a:r>
              <a:rPr lang="en-US" dirty="0" smtClean="0"/>
              <a:t>Pictures of these organisms</a:t>
            </a:r>
          </a:p>
          <a:p>
            <a:r>
              <a:rPr lang="en-US" dirty="0" smtClean="0"/>
              <a:t>Features of your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4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8.5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9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6237312"/>
            <a:ext cx="661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1                  2               3                    4                         5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9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5 at 6.39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68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Macintosh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Levels of Classification</vt:lpstr>
      <vt:lpstr>PowerPoint Presentation</vt:lpstr>
      <vt:lpstr>PowerPoint Presentation</vt:lpstr>
      <vt:lpstr>Binomial Classification</vt:lpstr>
      <vt:lpstr>PowerPoint Presentation</vt:lpstr>
      <vt:lpstr>PowerPoint Presentation</vt:lpstr>
      <vt:lpstr>Research</vt:lpstr>
      <vt:lpstr>PowerPoint Presentation</vt:lpstr>
      <vt:lpstr>PowerPoint Presentation</vt:lpstr>
      <vt:lpstr>Class</vt:lpstr>
      <vt:lpstr>PowerPoint Presentation</vt:lpstr>
      <vt:lpstr>Platypus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Classification</dc:title>
  <dc:creator>Thomas Kitwood</dc:creator>
  <cp:lastModifiedBy>Thomas Kitwood</cp:lastModifiedBy>
  <cp:revision>2</cp:revision>
  <dcterms:created xsi:type="dcterms:W3CDTF">2017-01-06T06:15:41Z</dcterms:created>
  <dcterms:modified xsi:type="dcterms:W3CDTF">2017-01-06T06:32:36Z</dcterms:modified>
</cp:coreProperties>
</file>